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League Spartan" charset="1" panose="00000800000000000000"/>
      <p:regular r:id="rId30"/>
    </p:embeddedFont>
    <p:embeddedFont>
      <p:font typeface="Glacial Indifference Bold" charset="1" panose="00000800000000000000"/>
      <p:regular r:id="rId31"/>
    </p:embeddedFont>
    <p:embeddedFont>
      <p:font typeface="Eczar Semi-Bold" charset="1" panose="02000603040300000004"/>
      <p:regular r:id="rId32"/>
    </p:embeddedFont>
    <p:embeddedFont>
      <p:font typeface="Eczar" charset="1" panose="02000603040300000004"/>
      <p:regular r:id="rId33"/>
    </p:embeddedFont>
    <p:embeddedFont>
      <p:font typeface="Glacial Indifference" charset="1" panose="00000000000000000000"/>
      <p:regular r:id="rId34"/>
    </p:embeddedFont>
    <p:embeddedFont>
      <p:font typeface="Poppins" charset="1" panose="00000500000000000000"/>
      <p:regular r:id="rId35"/>
    </p:embeddedFont>
    <p:embeddedFont>
      <p:font typeface="Solway Bold" charset="1" panose="00000900000000000000"/>
      <p:regular r:id="rId36"/>
    </p:embeddedFont>
    <p:embeddedFont>
      <p:font typeface="Atkinson Hyperlegible" charset="1" panose="00000000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11" Target="../media/image32.png" Type="http://schemas.openxmlformats.org/officeDocument/2006/relationships/image"/><Relationship Id="rId12" Target="../media/image33.png" Type="http://schemas.openxmlformats.org/officeDocument/2006/relationships/image"/><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https://www.youtube.com/watch?v=8KOSuLhlhWk" TargetMode="External" Type="http://schemas.openxmlformats.org/officeDocument/2006/relationships/hyperlink"/><Relationship Id="rId9" Target="../media/image3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38.png" Type="http://schemas.openxmlformats.org/officeDocument/2006/relationships/image"/><Relationship Id="rId4" Target="../media/image1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https://www.everettsd.org/summerschool" TargetMode="External" Type="http://schemas.openxmlformats.org/officeDocument/2006/relationships/hyperlink"/><Relationship Id="rId4" Target="https://drive.google.com/file/d/1V_4pLaUmXYZFjlBfe4-EPGmLqd8Kn_6Z/view?usp=drive_link" TargetMode="External" Type="http://schemas.openxmlformats.org/officeDocument/2006/relationships/hyperlink"/><Relationship Id="rId5" Target="../media/image14.png" Type="http://schemas.openxmlformats.org/officeDocument/2006/relationships/image"/><Relationship Id="rId6" Target="../media/image1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svg" Type="http://schemas.openxmlformats.org/officeDocument/2006/relationships/image"/><Relationship Id="rId2" Target="../media/image41.png" Type="http://schemas.openxmlformats.org/officeDocument/2006/relationships/image"/><Relationship Id="rId3" Target="../media/image42.png" Type="http://schemas.openxmlformats.org/officeDocument/2006/relationships/image"/><Relationship Id="rId4" Target="../media/image43.sv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52.png" Type="http://schemas.openxmlformats.org/officeDocument/2006/relationships/image"/><Relationship Id="rId5" Target="../media/image53.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1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1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2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16.pn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sp>
        <p:nvSpPr>
          <p:cNvPr name="Freeform 2" id="2"/>
          <p:cNvSpPr/>
          <p:nvPr/>
        </p:nvSpPr>
        <p:spPr>
          <a:xfrm flipH="false" flipV="false" rot="912534">
            <a:off x="8950665" y="-691671"/>
            <a:ext cx="10389128" cy="3440741"/>
          </a:xfrm>
          <a:custGeom>
            <a:avLst/>
            <a:gdLst/>
            <a:ahLst/>
            <a:cxnLst/>
            <a:rect r="r" b="b" t="t" l="l"/>
            <a:pathLst>
              <a:path h="3440741" w="10389128">
                <a:moveTo>
                  <a:pt x="0" y="0"/>
                </a:moveTo>
                <a:lnTo>
                  <a:pt x="10389127" y="0"/>
                </a:lnTo>
                <a:lnTo>
                  <a:pt x="10389127" y="3440742"/>
                </a:lnTo>
                <a:lnTo>
                  <a:pt x="0" y="34407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912534">
            <a:off x="-1514512" y="7537929"/>
            <a:ext cx="10389128" cy="3440741"/>
          </a:xfrm>
          <a:custGeom>
            <a:avLst/>
            <a:gdLst/>
            <a:ahLst/>
            <a:cxnLst/>
            <a:rect r="r" b="b" t="t" l="l"/>
            <a:pathLst>
              <a:path h="3440741" w="10389128">
                <a:moveTo>
                  <a:pt x="10389127" y="3440742"/>
                </a:moveTo>
                <a:lnTo>
                  <a:pt x="0" y="3440742"/>
                </a:lnTo>
                <a:lnTo>
                  <a:pt x="0" y="0"/>
                </a:lnTo>
                <a:lnTo>
                  <a:pt x="10389127" y="0"/>
                </a:lnTo>
                <a:lnTo>
                  <a:pt x="10389127" y="344074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0">
            <a:off x="-1115495" y="-198827"/>
            <a:ext cx="7339081" cy="4250380"/>
          </a:xfrm>
          <a:custGeom>
            <a:avLst/>
            <a:gdLst/>
            <a:ahLst/>
            <a:cxnLst/>
            <a:rect r="r" b="b" t="t" l="l"/>
            <a:pathLst>
              <a:path h="4250380" w="7339081">
                <a:moveTo>
                  <a:pt x="7339081" y="0"/>
                </a:moveTo>
                <a:lnTo>
                  <a:pt x="0" y="0"/>
                </a:lnTo>
                <a:lnTo>
                  <a:pt x="0" y="4250380"/>
                </a:lnTo>
                <a:lnTo>
                  <a:pt x="7339081" y="4250380"/>
                </a:lnTo>
                <a:lnTo>
                  <a:pt x="733908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5633173" y="8412090"/>
            <a:ext cx="4305436" cy="6298694"/>
          </a:xfrm>
          <a:custGeom>
            <a:avLst/>
            <a:gdLst/>
            <a:ahLst/>
            <a:cxnLst/>
            <a:rect r="r" b="b" t="t" l="l"/>
            <a:pathLst>
              <a:path h="6298694" w="4305436">
                <a:moveTo>
                  <a:pt x="0" y="0"/>
                </a:moveTo>
                <a:lnTo>
                  <a:pt x="4305436" y="0"/>
                </a:lnTo>
                <a:lnTo>
                  <a:pt x="4305436" y="6298694"/>
                </a:lnTo>
                <a:lnTo>
                  <a:pt x="0" y="62986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true" rot="0">
            <a:off x="-825459" y="3660335"/>
            <a:ext cx="4607041" cy="6739931"/>
          </a:xfrm>
          <a:custGeom>
            <a:avLst/>
            <a:gdLst/>
            <a:ahLst/>
            <a:cxnLst/>
            <a:rect r="r" b="b" t="t" l="l"/>
            <a:pathLst>
              <a:path h="6739931" w="4607041">
                <a:moveTo>
                  <a:pt x="4607042" y="6739930"/>
                </a:moveTo>
                <a:lnTo>
                  <a:pt x="0" y="6739930"/>
                </a:lnTo>
                <a:lnTo>
                  <a:pt x="0" y="0"/>
                </a:lnTo>
                <a:lnTo>
                  <a:pt x="4607042" y="0"/>
                </a:lnTo>
                <a:lnTo>
                  <a:pt x="4607042" y="673993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3581867" y="2680892"/>
            <a:ext cx="12784507" cy="2662628"/>
          </a:xfrm>
          <a:prstGeom prst="rect">
            <a:avLst/>
          </a:prstGeom>
        </p:spPr>
        <p:txBody>
          <a:bodyPr anchor="t" rtlCol="false" tIns="0" lIns="0" bIns="0" rIns="0">
            <a:spAutoFit/>
          </a:bodyPr>
          <a:lstStyle/>
          <a:p>
            <a:pPr algn="l">
              <a:lnSpc>
                <a:spcPts val="10158"/>
              </a:lnSpc>
            </a:pPr>
            <a:r>
              <a:rPr lang="en-US" sz="10693" spc="-534">
                <a:solidFill>
                  <a:srgbClr val="000000"/>
                </a:solidFill>
                <a:latin typeface="League Spartan"/>
                <a:ea typeface="League Spartan"/>
                <a:cs typeface="League Spartan"/>
                <a:sym typeface="League Spartan"/>
              </a:rPr>
              <a:t>HIGH SCHOOL</a:t>
            </a:r>
          </a:p>
          <a:p>
            <a:pPr algn="l">
              <a:lnSpc>
                <a:spcPts val="10158"/>
              </a:lnSpc>
            </a:pPr>
            <a:r>
              <a:rPr lang="en-US" sz="10693" spc="-534">
                <a:solidFill>
                  <a:srgbClr val="000000"/>
                </a:solidFill>
                <a:latin typeface="League Spartan"/>
                <a:ea typeface="League Spartan"/>
                <a:cs typeface="League Spartan"/>
                <a:sym typeface="League Spartan"/>
              </a:rPr>
              <a:t>PRE-REGISTRATION</a:t>
            </a:r>
          </a:p>
        </p:txBody>
      </p:sp>
      <p:sp>
        <p:nvSpPr>
          <p:cNvPr name="TextBox 8" id="8"/>
          <p:cNvSpPr txBox="true"/>
          <p:nvPr/>
        </p:nvSpPr>
        <p:spPr>
          <a:xfrm rot="0">
            <a:off x="3192510" y="5330242"/>
            <a:ext cx="12440663" cy="1700058"/>
          </a:xfrm>
          <a:prstGeom prst="rect">
            <a:avLst/>
          </a:prstGeom>
        </p:spPr>
        <p:txBody>
          <a:bodyPr anchor="t" rtlCol="false" tIns="0" lIns="0" bIns="0" rIns="0">
            <a:spAutoFit/>
          </a:bodyPr>
          <a:lstStyle/>
          <a:p>
            <a:pPr algn="ctr">
              <a:lnSpc>
                <a:spcPts val="4396"/>
              </a:lnSpc>
              <a:spcBef>
                <a:spcPct val="0"/>
              </a:spcBef>
            </a:pPr>
            <a:r>
              <a:rPr lang="en-US" b="true" sz="4396">
                <a:solidFill>
                  <a:srgbClr val="000000"/>
                </a:solidFill>
                <a:latin typeface="Glacial Indifference Bold"/>
                <a:ea typeface="Glacial Indifference Bold"/>
                <a:cs typeface="Glacial Indifference Bold"/>
                <a:sym typeface="Glacial Indifference Bold"/>
              </a:rPr>
              <a:t>T</a:t>
            </a:r>
            <a:r>
              <a:rPr lang="en-US" b="true" sz="4396">
                <a:solidFill>
                  <a:srgbClr val="000000"/>
                </a:solidFill>
                <a:latin typeface="Glacial Indifference Bold"/>
                <a:ea typeface="Glacial Indifference Bold"/>
                <a:cs typeface="Glacial Indifference Bold"/>
                <a:sym typeface="Glacial Indifference Bold"/>
              </a:rPr>
              <a:t>his presentation is for rising 9th grade students at Heatherwood Middle School for the 2025-2026 school year.</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E9F1E3"/>
        </a:solidFill>
      </p:bgPr>
    </p:bg>
    <p:spTree>
      <p:nvGrpSpPr>
        <p:cNvPr id="1" name=""/>
        <p:cNvGrpSpPr/>
        <p:nvPr/>
      </p:nvGrpSpPr>
      <p:grpSpPr>
        <a:xfrm>
          <a:off x="0" y="0"/>
          <a:ext cx="0" cy="0"/>
          <a:chOff x="0" y="0"/>
          <a:chExt cx="0" cy="0"/>
        </a:xfrm>
      </p:grpSpPr>
      <p:grpSp>
        <p:nvGrpSpPr>
          <p:cNvPr name="Group 2" id="2"/>
          <p:cNvGrpSpPr/>
          <p:nvPr/>
        </p:nvGrpSpPr>
        <p:grpSpPr>
          <a:xfrm rot="0">
            <a:off x="1194760" y="710741"/>
            <a:ext cx="15898480" cy="1460550"/>
            <a:chOff x="0" y="0"/>
            <a:chExt cx="126585437" cy="11629056"/>
          </a:xfrm>
        </p:grpSpPr>
        <p:sp>
          <p:nvSpPr>
            <p:cNvPr name="Freeform 3" id="3"/>
            <p:cNvSpPr/>
            <p:nvPr/>
          </p:nvSpPr>
          <p:spPr>
            <a:xfrm flipH="false" flipV="false" rot="0">
              <a:off x="72390" y="72390"/>
              <a:ext cx="126440657" cy="11484276"/>
            </a:xfrm>
            <a:custGeom>
              <a:avLst/>
              <a:gdLst/>
              <a:ahLst/>
              <a:cxnLst/>
              <a:rect r="r" b="b" t="t" l="l"/>
              <a:pathLst>
                <a:path h="11484276" w="126440657">
                  <a:moveTo>
                    <a:pt x="0" y="0"/>
                  </a:moveTo>
                  <a:lnTo>
                    <a:pt x="126440657" y="0"/>
                  </a:lnTo>
                  <a:lnTo>
                    <a:pt x="126440657" y="11484276"/>
                  </a:lnTo>
                  <a:lnTo>
                    <a:pt x="0" y="11484276"/>
                  </a:lnTo>
                  <a:lnTo>
                    <a:pt x="0" y="0"/>
                  </a:lnTo>
                  <a:close/>
                </a:path>
              </a:pathLst>
            </a:custGeom>
            <a:solidFill>
              <a:srgbClr val="FFFFFF"/>
            </a:solidFill>
            <a:ln w="28575" cap="sq">
              <a:solidFill>
                <a:srgbClr val="000000"/>
              </a:solidFill>
              <a:prstDash val="solid"/>
              <a:miter/>
            </a:ln>
          </p:spPr>
        </p:sp>
        <p:sp>
          <p:nvSpPr>
            <p:cNvPr name="Freeform 4" id="4"/>
            <p:cNvSpPr/>
            <p:nvPr/>
          </p:nvSpPr>
          <p:spPr>
            <a:xfrm flipH="false" flipV="false" rot="0">
              <a:off x="0" y="0"/>
              <a:ext cx="126585439" cy="11629056"/>
            </a:xfrm>
            <a:custGeom>
              <a:avLst/>
              <a:gdLst/>
              <a:ahLst/>
              <a:cxnLst/>
              <a:rect r="r" b="b" t="t" l="l"/>
              <a:pathLst>
                <a:path h="11629056" w="126585439">
                  <a:moveTo>
                    <a:pt x="126440654" y="11484276"/>
                  </a:moveTo>
                  <a:lnTo>
                    <a:pt x="126585439" y="11484276"/>
                  </a:lnTo>
                  <a:lnTo>
                    <a:pt x="126585439" y="11629056"/>
                  </a:lnTo>
                  <a:lnTo>
                    <a:pt x="126440654" y="11629056"/>
                  </a:lnTo>
                  <a:lnTo>
                    <a:pt x="126440654" y="11484276"/>
                  </a:lnTo>
                  <a:close/>
                  <a:moveTo>
                    <a:pt x="0" y="144780"/>
                  </a:moveTo>
                  <a:lnTo>
                    <a:pt x="144780" y="144780"/>
                  </a:lnTo>
                  <a:lnTo>
                    <a:pt x="144780" y="11484276"/>
                  </a:lnTo>
                  <a:lnTo>
                    <a:pt x="0" y="11484276"/>
                  </a:lnTo>
                  <a:lnTo>
                    <a:pt x="0" y="144780"/>
                  </a:lnTo>
                  <a:close/>
                  <a:moveTo>
                    <a:pt x="0" y="11484276"/>
                  </a:moveTo>
                  <a:lnTo>
                    <a:pt x="144780" y="11484276"/>
                  </a:lnTo>
                  <a:lnTo>
                    <a:pt x="144780" y="11629056"/>
                  </a:lnTo>
                  <a:lnTo>
                    <a:pt x="0" y="11629056"/>
                  </a:lnTo>
                  <a:lnTo>
                    <a:pt x="0" y="11484276"/>
                  </a:lnTo>
                  <a:close/>
                  <a:moveTo>
                    <a:pt x="126440654" y="144780"/>
                  </a:moveTo>
                  <a:lnTo>
                    <a:pt x="126585439" y="144780"/>
                  </a:lnTo>
                  <a:lnTo>
                    <a:pt x="126585439" y="11484276"/>
                  </a:lnTo>
                  <a:lnTo>
                    <a:pt x="126440654" y="11484276"/>
                  </a:lnTo>
                  <a:lnTo>
                    <a:pt x="126440654" y="144780"/>
                  </a:lnTo>
                  <a:close/>
                  <a:moveTo>
                    <a:pt x="144780" y="11484276"/>
                  </a:moveTo>
                  <a:lnTo>
                    <a:pt x="126440654" y="11484276"/>
                  </a:lnTo>
                  <a:lnTo>
                    <a:pt x="126440654" y="11629056"/>
                  </a:lnTo>
                  <a:lnTo>
                    <a:pt x="144780" y="11629056"/>
                  </a:lnTo>
                  <a:lnTo>
                    <a:pt x="144780" y="11484276"/>
                  </a:lnTo>
                  <a:close/>
                  <a:moveTo>
                    <a:pt x="126440654" y="0"/>
                  </a:moveTo>
                  <a:lnTo>
                    <a:pt x="126585439" y="0"/>
                  </a:lnTo>
                  <a:lnTo>
                    <a:pt x="126585439" y="144780"/>
                  </a:lnTo>
                  <a:lnTo>
                    <a:pt x="126440654" y="144780"/>
                  </a:lnTo>
                  <a:lnTo>
                    <a:pt x="126440654" y="0"/>
                  </a:lnTo>
                  <a:close/>
                  <a:moveTo>
                    <a:pt x="0" y="0"/>
                  </a:moveTo>
                  <a:lnTo>
                    <a:pt x="144780" y="0"/>
                  </a:lnTo>
                  <a:lnTo>
                    <a:pt x="144780" y="144780"/>
                  </a:lnTo>
                  <a:lnTo>
                    <a:pt x="0" y="144780"/>
                  </a:lnTo>
                  <a:lnTo>
                    <a:pt x="0" y="0"/>
                  </a:lnTo>
                  <a:close/>
                  <a:moveTo>
                    <a:pt x="144780" y="0"/>
                  </a:moveTo>
                  <a:lnTo>
                    <a:pt x="126440654" y="0"/>
                  </a:lnTo>
                  <a:lnTo>
                    <a:pt x="126440654"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5" id="5"/>
          <p:cNvGrpSpPr/>
          <p:nvPr/>
        </p:nvGrpSpPr>
        <p:grpSpPr>
          <a:xfrm rot="0">
            <a:off x="13685312" y="9194385"/>
            <a:ext cx="3079363" cy="899350"/>
            <a:chOff x="0" y="0"/>
            <a:chExt cx="4105817" cy="1199134"/>
          </a:xfrm>
        </p:grpSpPr>
        <p:grpSp>
          <p:nvGrpSpPr>
            <p:cNvPr name="Group 6" id="6"/>
            <p:cNvGrpSpPr/>
            <p:nvPr/>
          </p:nvGrpSpPr>
          <p:grpSpPr>
            <a:xfrm rot="0">
              <a:off x="122226" y="51326"/>
              <a:ext cx="3983591" cy="1147808"/>
              <a:chOff x="0" y="0"/>
              <a:chExt cx="75388827" cy="21722085"/>
            </a:xfrm>
          </p:grpSpPr>
          <p:sp>
            <p:nvSpPr>
              <p:cNvPr name="Freeform 7" id="7"/>
              <p:cNvSpPr/>
              <p:nvPr/>
            </p:nvSpPr>
            <p:spPr>
              <a:xfrm flipH="false" flipV="false" rot="0">
                <a:off x="72390" y="72390"/>
                <a:ext cx="75244048" cy="21577306"/>
              </a:xfrm>
              <a:custGeom>
                <a:avLst/>
                <a:gdLst/>
                <a:ahLst/>
                <a:cxnLst/>
                <a:rect r="r" b="b" t="t" l="l"/>
                <a:pathLst>
                  <a:path h="21577306" w="75244048">
                    <a:moveTo>
                      <a:pt x="0" y="0"/>
                    </a:moveTo>
                    <a:lnTo>
                      <a:pt x="75244048" y="0"/>
                    </a:lnTo>
                    <a:lnTo>
                      <a:pt x="75244048" y="21577306"/>
                    </a:lnTo>
                    <a:lnTo>
                      <a:pt x="0" y="21577306"/>
                    </a:lnTo>
                    <a:lnTo>
                      <a:pt x="0" y="0"/>
                    </a:lnTo>
                    <a:close/>
                  </a:path>
                </a:pathLst>
              </a:custGeom>
              <a:solidFill>
                <a:srgbClr val="FD81EC"/>
              </a:solidFill>
              <a:ln w="28575" cap="sq">
                <a:solidFill>
                  <a:srgbClr val="000000"/>
                </a:solidFill>
                <a:prstDash val="solid"/>
                <a:miter/>
              </a:ln>
            </p:spPr>
          </p:sp>
          <p:sp>
            <p:nvSpPr>
              <p:cNvPr name="Freeform 8" id="8"/>
              <p:cNvSpPr/>
              <p:nvPr/>
            </p:nvSpPr>
            <p:spPr>
              <a:xfrm flipH="false" flipV="false" rot="0">
                <a:off x="0" y="0"/>
                <a:ext cx="75388825" cy="21722085"/>
              </a:xfrm>
              <a:custGeom>
                <a:avLst/>
                <a:gdLst/>
                <a:ahLst/>
                <a:cxnLst/>
                <a:rect r="r" b="b" t="t" l="l"/>
                <a:pathLst>
                  <a:path h="21722085" w="75388825">
                    <a:moveTo>
                      <a:pt x="75244046" y="21577305"/>
                    </a:moveTo>
                    <a:lnTo>
                      <a:pt x="75388825" y="21577305"/>
                    </a:lnTo>
                    <a:lnTo>
                      <a:pt x="75388825" y="21722085"/>
                    </a:lnTo>
                    <a:lnTo>
                      <a:pt x="75244046" y="21722085"/>
                    </a:lnTo>
                    <a:lnTo>
                      <a:pt x="75244046" y="21577305"/>
                    </a:lnTo>
                    <a:close/>
                    <a:moveTo>
                      <a:pt x="0" y="144780"/>
                    </a:moveTo>
                    <a:lnTo>
                      <a:pt x="144780" y="144780"/>
                    </a:lnTo>
                    <a:lnTo>
                      <a:pt x="144780" y="21577305"/>
                    </a:lnTo>
                    <a:lnTo>
                      <a:pt x="0" y="21577305"/>
                    </a:lnTo>
                    <a:lnTo>
                      <a:pt x="0" y="144780"/>
                    </a:lnTo>
                    <a:close/>
                    <a:moveTo>
                      <a:pt x="0" y="21577305"/>
                    </a:moveTo>
                    <a:lnTo>
                      <a:pt x="144780" y="21577305"/>
                    </a:lnTo>
                    <a:lnTo>
                      <a:pt x="144780" y="21722085"/>
                    </a:lnTo>
                    <a:lnTo>
                      <a:pt x="0" y="21722085"/>
                    </a:lnTo>
                    <a:lnTo>
                      <a:pt x="0" y="21577305"/>
                    </a:lnTo>
                    <a:close/>
                    <a:moveTo>
                      <a:pt x="75244046" y="144780"/>
                    </a:moveTo>
                    <a:lnTo>
                      <a:pt x="75388825" y="144780"/>
                    </a:lnTo>
                    <a:lnTo>
                      <a:pt x="75388825" y="21577305"/>
                    </a:lnTo>
                    <a:lnTo>
                      <a:pt x="75244046" y="21577305"/>
                    </a:lnTo>
                    <a:lnTo>
                      <a:pt x="75244046" y="144780"/>
                    </a:lnTo>
                    <a:close/>
                    <a:moveTo>
                      <a:pt x="144780" y="21577305"/>
                    </a:moveTo>
                    <a:lnTo>
                      <a:pt x="75244046" y="21577305"/>
                    </a:lnTo>
                    <a:lnTo>
                      <a:pt x="75244046" y="21722085"/>
                    </a:lnTo>
                    <a:lnTo>
                      <a:pt x="144780" y="21722085"/>
                    </a:lnTo>
                    <a:lnTo>
                      <a:pt x="144780" y="21577305"/>
                    </a:lnTo>
                    <a:close/>
                    <a:moveTo>
                      <a:pt x="75244046" y="0"/>
                    </a:moveTo>
                    <a:lnTo>
                      <a:pt x="75388825" y="0"/>
                    </a:lnTo>
                    <a:lnTo>
                      <a:pt x="75388825" y="144780"/>
                    </a:lnTo>
                    <a:lnTo>
                      <a:pt x="75244046" y="144780"/>
                    </a:lnTo>
                    <a:lnTo>
                      <a:pt x="75244046" y="0"/>
                    </a:lnTo>
                    <a:close/>
                    <a:moveTo>
                      <a:pt x="0" y="0"/>
                    </a:moveTo>
                    <a:lnTo>
                      <a:pt x="144780" y="0"/>
                    </a:lnTo>
                    <a:lnTo>
                      <a:pt x="144780" y="144780"/>
                    </a:lnTo>
                    <a:lnTo>
                      <a:pt x="0" y="144780"/>
                    </a:lnTo>
                    <a:lnTo>
                      <a:pt x="0" y="0"/>
                    </a:lnTo>
                    <a:close/>
                    <a:moveTo>
                      <a:pt x="144780" y="0"/>
                    </a:moveTo>
                    <a:lnTo>
                      <a:pt x="75244046" y="0"/>
                    </a:lnTo>
                    <a:lnTo>
                      <a:pt x="75244046"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9" id="9"/>
            <p:cNvGrpSpPr/>
            <p:nvPr/>
          </p:nvGrpSpPr>
          <p:grpSpPr>
            <a:xfrm rot="0">
              <a:off x="0" y="0"/>
              <a:ext cx="3983591" cy="1147808"/>
              <a:chOff x="0" y="0"/>
              <a:chExt cx="75388827" cy="21722085"/>
            </a:xfrm>
          </p:grpSpPr>
          <p:sp>
            <p:nvSpPr>
              <p:cNvPr name="Freeform 10" id="10"/>
              <p:cNvSpPr/>
              <p:nvPr/>
            </p:nvSpPr>
            <p:spPr>
              <a:xfrm flipH="false" flipV="false" rot="0">
                <a:off x="72390" y="72390"/>
                <a:ext cx="75244048" cy="21577306"/>
              </a:xfrm>
              <a:custGeom>
                <a:avLst/>
                <a:gdLst/>
                <a:ahLst/>
                <a:cxnLst/>
                <a:rect r="r" b="b" t="t" l="l"/>
                <a:pathLst>
                  <a:path h="21577306" w="75244048">
                    <a:moveTo>
                      <a:pt x="0" y="0"/>
                    </a:moveTo>
                    <a:lnTo>
                      <a:pt x="75244048" y="0"/>
                    </a:lnTo>
                    <a:lnTo>
                      <a:pt x="75244048" y="21577306"/>
                    </a:lnTo>
                    <a:lnTo>
                      <a:pt x="0" y="21577306"/>
                    </a:lnTo>
                    <a:lnTo>
                      <a:pt x="0" y="0"/>
                    </a:lnTo>
                    <a:close/>
                  </a:path>
                </a:pathLst>
              </a:custGeom>
              <a:solidFill>
                <a:srgbClr val="FFFFFF"/>
              </a:solidFill>
              <a:ln w="28575" cap="sq">
                <a:solidFill>
                  <a:srgbClr val="000000"/>
                </a:solidFill>
                <a:prstDash val="solid"/>
                <a:miter/>
              </a:ln>
            </p:spPr>
          </p:sp>
          <p:sp>
            <p:nvSpPr>
              <p:cNvPr name="Freeform 11" id="11"/>
              <p:cNvSpPr/>
              <p:nvPr/>
            </p:nvSpPr>
            <p:spPr>
              <a:xfrm flipH="false" flipV="false" rot="0">
                <a:off x="0" y="0"/>
                <a:ext cx="75388825" cy="21722085"/>
              </a:xfrm>
              <a:custGeom>
                <a:avLst/>
                <a:gdLst/>
                <a:ahLst/>
                <a:cxnLst/>
                <a:rect r="r" b="b" t="t" l="l"/>
                <a:pathLst>
                  <a:path h="21722085" w="75388825">
                    <a:moveTo>
                      <a:pt x="75244046" y="21577305"/>
                    </a:moveTo>
                    <a:lnTo>
                      <a:pt x="75388825" y="21577305"/>
                    </a:lnTo>
                    <a:lnTo>
                      <a:pt x="75388825" y="21722085"/>
                    </a:lnTo>
                    <a:lnTo>
                      <a:pt x="75244046" y="21722085"/>
                    </a:lnTo>
                    <a:lnTo>
                      <a:pt x="75244046" y="21577305"/>
                    </a:lnTo>
                    <a:close/>
                    <a:moveTo>
                      <a:pt x="0" y="144780"/>
                    </a:moveTo>
                    <a:lnTo>
                      <a:pt x="144780" y="144780"/>
                    </a:lnTo>
                    <a:lnTo>
                      <a:pt x="144780" y="21577305"/>
                    </a:lnTo>
                    <a:lnTo>
                      <a:pt x="0" y="21577305"/>
                    </a:lnTo>
                    <a:lnTo>
                      <a:pt x="0" y="144780"/>
                    </a:lnTo>
                    <a:close/>
                    <a:moveTo>
                      <a:pt x="0" y="21577305"/>
                    </a:moveTo>
                    <a:lnTo>
                      <a:pt x="144780" y="21577305"/>
                    </a:lnTo>
                    <a:lnTo>
                      <a:pt x="144780" y="21722085"/>
                    </a:lnTo>
                    <a:lnTo>
                      <a:pt x="0" y="21722085"/>
                    </a:lnTo>
                    <a:lnTo>
                      <a:pt x="0" y="21577305"/>
                    </a:lnTo>
                    <a:close/>
                    <a:moveTo>
                      <a:pt x="75244046" y="144780"/>
                    </a:moveTo>
                    <a:lnTo>
                      <a:pt x="75388825" y="144780"/>
                    </a:lnTo>
                    <a:lnTo>
                      <a:pt x="75388825" y="21577305"/>
                    </a:lnTo>
                    <a:lnTo>
                      <a:pt x="75244046" y="21577305"/>
                    </a:lnTo>
                    <a:lnTo>
                      <a:pt x="75244046" y="144780"/>
                    </a:lnTo>
                    <a:close/>
                    <a:moveTo>
                      <a:pt x="144780" y="21577305"/>
                    </a:moveTo>
                    <a:lnTo>
                      <a:pt x="75244046" y="21577305"/>
                    </a:lnTo>
                    <a:lnTo>
                      <a:pt x="75244046" y="21722085"/>
                    </a:lnTo>
                    <a:lnTo>
                      <a:pt x="144780" y="21722085"/>
                    </a:lnTo>
                    <a:lnTo>
                      <a:pt x="144780" y="21577305"/>
                    </a:lnTo>
                    <a:close/>
                    <a:moveTo>
                      <a:pt x="75244046" y="0"/>
                    </a:moveTo>
                    <a:lnTo>
                      <a:pt x="75388825" y="0"/>
                    </a:lnTo>
                    <a:lnTo>
                      <a:pt x="75388825" y="144780"/>
                    </a:lnTo>
                    <a:lnTo>
                      <a:pt x="75244046" y="144780"/>
                    </a:lnTo>
                    <a:lnTo>
                      <a:pt x="75244046" y="0"/>
                    </a:lnTo>
                    <a:close/>
                    <a:moveTo>
                      <a:pt x="0" y="0"/>
                    </a:moveTo>
                    <a:lnTo>
                      <a:pt x="144780" y="0"/>
                    </a:lnTo>
                    <a:lnTo>
                      <a:pt x="144780" y="144780"/>
                    </a:lnTo>
                    <a:lnTo>
                      <a:pt x="0" y="144780"/>
                    </a:lnTo>
                    <a:lnTo>
                      <a:pt x="0" y="0"/>
                    </a:lnTo>
                    <a:close/>
                    <a:moveTo>
                      <a:pt x="144780" y="0"/>
                    </a:moveTo>
                    <a:lnTo>
                      <a:pt x="75244046" y="0"/>
                    </a:lnTo>
                    <a:lnTo>
                      <a:pt x="75244046"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12" id="12"/>
            <p:cNvSpPr txBox="true"/>
            <p:nvPr/>
          </p:nvSpPr>
          <p:spPr>
            <a:xfrm rot="0">
              <a:off x="199614" y="135837"/>
              <a:ext cx="3706589" cy="806247"/>
            </a:xfrm>
            <a:prstGeom prst="rect">
              <a:avLst/>
            </a:prstGeom>
          </p:spPr>
          <p:txBody>
            <a:bodyPr anchor="t" rtlCol="false" tIns="0" lIns="0" bIns="0" rIns="0">
              <a:spAutoFit/>
            </a:bodyPr>
            <a:lstStyle/>
            <a:p>
              <a:pPr algn="l">
                <a:lnSpc>
                  <a:spcPts val="2446"/>
                </a:lnSpc>
              </a:pPr>
              <a:r>
                <a:rPr lang="en-US" sz="1747">
                  <a:solidFill>
                    <a:srgbClr val="231F1F"/>
                  </a:solidFill>
                  <a:latin typeface="Glacial Indifference"/>
                  <a:ea typeface="Glacial Indifference"/>
                  <a:cs typeface="Glacial Indifference"/>
                  <a:sym typeface="Glacial Indifference"/>
                </a:rPr>
                <a:t>For a list of all AP and CiHS classes offered by EPS.</a:t>
              </a:r>
            </a:p>
          </p:txBody>
        </p:sp>
      </p:grpSp>
      <p:grpSp>
        <p:nvGrpSpPr>
          <p:cNvPr name="Group 13" id="13"/>
          <p:cNvGrpSpPr/>
          <p:nvPr/>
        </p:nvGrpSpPr>
        <p:grpSpPr>
          <a:xfrm rot="0">
            <a:off x="9709293" y="2645360"/>
            <a:ext cx="7383947" cy="3477722"/>
            <a:chOff x="0" y="0"/>
            <a:chExt cx="58791796" cy="27690004"/>
          </a:xfrm>
        </p:grpSpPr>
        <p:sp>
          <p:nvSpPr>
            <p:cNvPr name="Freeform 14" id="14"/>
            <p:cNvSpPr/>
            <p:nvPr/>
          </p:nvSpPr>
          <p:spPr>
            <a:xfrm flipH="false" flipV="false" rot="0">
              <a:off x="72390" y="72390"/>
              <a:ext cx="58647015" cy="27545223"/>
            </a:xfrm>
            <a:custGeom>
              <a:avLst/>
              <a:gdLst/>
              <a:ahLst/>
              <a:cxnLst/>
              <a:rect r="r" b="b" t="t" l="l"/>
              <a:pathLst>
                <a:path h="27545223" w="58647015">
                  <a:moveTo>
                    <a:pt x="0" y="0"/>
                  </a:moveTo>
                  <a:lnTo>
                    <a:pt x="58647015" y="0"/>
                  </a:lnTo>
                  <a:lnTo>
                    <a:pt x="58647015" y="27545223"/>
                  </a:lnTo>
                  <a:lnTo>
                    <a:pt x="0" y="27545223"/>
                  </a:lnTo>
                  <a:lnTo>
                    <a:pt x="0" y="0"/>
                  </a:lnTo>
                  <a:close/>
                </a:path>
              </a:pathLst>
            </a:custGeom>
            <a:solidFill>
              <a:srgbClr val="10A76C"/>
            </a:solidFill>
            <a:ln w="28575" cap="sq">
              <a:solidFill>
                <a:srgbClr val="000000"/>
              </a:solidFill>
              <a:prstDash val="solid"/>
              <a:miter/>
            </a:ln>
          </p:spPr>
        </p:sp>
        <p:sp>
          <p:nvSpPr>
            <p:cNvPr name="Freeform 15" id="15"/>
            <p:cNvSpPr/>
            <p:nvPr/>
          </p:nvSpPr>
          <p:spPr>
            <a:xfrm flipH="false" flipV="false" rot="0">
              <a:off x="0" y="0"/>
              <a:ext cx="58791797" cy="27690003"/>
            </a:xfrm>
            <a:custGeom>
              <a:avLst/>
              <a:gdLst/>
              <a:ahLst/>
              <a:cxnLst/>
              <a:rect r="r" b="b" t="t" l="l"/>
              <a:pathLst>
                <a:path h="27690003" w="58791797">
                  <a:moveTo>
                    <a:pt x="58647019" y="27545224"/>
                  </a:moveTo>
                  <a:lnTo>
                    <a:pt x="58791797" y="27545224"/>
                  </a:lnTo>
                  <a:lnTo>
                    <a:pt x="58791797" y="27690003"/>
                  </a:lnTo>
                  <a:lnTo>
                    <a:pt x="58647019" y="27690003"/>
                  </a:lnTo>
                  <a:lnTo>
                    <a:pt x="58647019" y="27545224"/>
                  </a:lnTo>
                  <a:close/>
                  <a:moveTo>
                    <a:pt x="0" y="144780"/>
                  </a:moveTo>
                  <a:lnTo>
                    <a:pt x="144780" y="144780"/>
                  </a:lnTo>
                  <a:lnTo>
                    <a:pt x="144780" y="27545224"/>
                  </a:lnTo>
                  <a:lnTo>
                    <a:pt x="0" y="27545224"/>
                  </a:lnTo>
                  <a:lnTo>
                    <a:pt x="0" y="144780"/>
                  </a:lnTo>
                  <a:close/>
                  <a:moveTo>
                    <a:pt x="0" y="27545224"/>
                  </a:moveTo>
                  <a:lnTo>
                    <a:pt x="144780" y="27545224"/>
                  </a:lnTo>
                  <a:lnTo>
                    <a:pt x="144780" y="27690003"/>
                  </a:lnTo>
                  <a:lnTo>
                    <a:pt x="0" y="27690003"/>
                  </a:lnTo>
                  <a:lnTo>
                    <a:pt x="0" y="27545224"/>
                  </a:lnTo>
                  <a:close/>
                  <a:moveTo>
                    <a:pt x="58647019" y="144780"/>
                  </a:moveTo>
                  <a:lnTo>
                    <a:pt x="58791797" y="144780"/>
                  </a:lnTo>
                  <a:lnTo>
                    <a:pt x="58791797" y="27545224"/>
                  </a:lnTo>
                  <a:lnTo>
                    <a:pt x="58647019" y="27545224"/>
                  </a:lnTo>
                  <a:lnTo>
                    <a:pt x="58647019" y="144780"/>
                  </a:lnTo>
                  <a:close/>
                  <a:moveTo>
                    <a:pt x="144780" y="27545224"/>
                  </a:moveTo>
                  <a:lnTo>
                    <a:pt x="58647019" y="27545224"/>
                  </a:lnTo>
                  <a:lnTo>
                    <a:pt x="58647019" y="27690003"/>
                  </a:lnTo>
                  <a:lnTo>
                    <a:pt x="144780" y="27690003"/>
                  </a:lnTo>
                  <a:lnTo>
                    <a:pt x="144780" y="27545224"/>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16" id="16"/>
          <p:cNvGrpSpPr/>
          <p:nvPr/>
        </p:nvGrpSpPr>
        <p:grpSpPr>
          <a:xfrm rot="0">
            <a:off x="9552347" y="2388541"/>
            <a:ext cx="7383947" cy="3562425"/>
            <a:chOff x="0" y="0"/>
            <a:chExt cx="58791796" cy="28364420"/>
          </a:xfrm>
        </p:grpSpPr>
        <p:sp>
          <p:nvSpPr>
            <p:cNvPr name="Freeform 17" id="17"/>
            <p:cNvSpPr/>
            <p:nvPr/>
          </p:nvSpPr>
          <p:spPr>
            <a:xfrm flipH="false" flipV="false" rot="0">
              <a:off x="72390" y="72390"/>
              <a:ext cx="58647015" cy="28219641"/>
            </a:xfrm>
            <a:custGeom>
              <a:avLst/>
              <a:gdLst/>
              <a:ahLst/>
              <a:cxnLst/>
              <a:rect r="r" b="b" t="t" l="l"/>
              <a:pathLst>
                <a:path h="28219641" w="58647015">
                  <a:moveTo>
                    <a:pt x="0" y="0"/>
                  </a:moveTo>
                  <a:lnTo>
                    <a:pt x="58647015" y="0"/>
                  </a:lnTo>
                  <a:lnTo>
                    <a:pt x="58647015" y="28219641"/>
                  </a:lnTo>
                  <a:lnTo>
                    <a:pt x="0" y="28219641"/>
                  </a:lnTo>
                  <a:lnTo>
                    <a:pt x="0" y="0"/>
                  </a:lnTo>
                  <a:close/>
                </a:path>
              </a:pathLst>
            </a:custGeom>
            <a:solidFill>
              <a:srgbClr val="FFFFFF"/>
            </a:solidFill>
            <a:ln w="28575" cap="sq">
              <a:solidFill>
                <a:srgbClr val="000000"/>
              </a:solidFill>
              <a:prstDash val="solid"/>
              <a:miter/>
            </a:ln>
          </p:spPr>
        </p:sp>
        <p:sp>
          <p:nvSpPr>
            <p:cNvPr name="Freeform 18" id="18"/>
            <p:cNvSpPr/>
            <p:nvPr/>
          </p:nvSpPr>
          <p:spPr>
            <a:xfrm flipH="false" flipV="false" rot="0">
              <a:off x="0" y="0"/>
              <a:ext cx="58791797" cy="28364421"/>
            </a:xfrm>
            <a:custGeom>
              <a:avLst/>
              <a:gdLst/>
              <a:ahLst/>
              <a:cxnLst/>
              <a:rect r="r" b="b" t="t" l="l"/>
              <a:pathLst>
                <a:path h="28364421" w="58791797">
                  <a:moveTo>
                    <a:pt x="58647019" y="28219639"/>
                  </a:moveTo>
                  <a:lnTo>
                    <a:pt x="58791797" y="28219639"/>
                  </a:lnTo>
                  <a:lnTo>
                    <a:pt x="58791797" y="28364421"/>
                  </a:lnTo>
                  <a:lnTo>
                    <a:pt x="58647019" y="28364421"/>
                  </a:lnTo>
                  <a:lnTo>
                    <a:pt x="58647019" y="28219639"/>
                  </a:lnTo>
                  <a:close/>
                  <a:moveTo>
                    <a:pt x="0" y="144780"/>
                  </a:moveTo>
                  <a:lnTo>
                    <a:pt x="144780" y="144780"/>
                  </a:lnTo>
                  <a:lnTo>
                    <a:pt x="144780" y="28219639"/>
                  </a:lnTo>
                  <a:lnTo>
                    <a:pt x="0" y="28219639"/>
                  </a:lnTo>
                  <a:lnTo>
                    <a:pt x="0" y="144780"/>
                  </a:lnTo>
                  <a:close/>
                  <a:moveTo>
                    <a:pt x="0" y="28219639"/>
                  </a:moveTo>
                  <a:lnTo>
                    <a:pt x="144780" y="28219639"/>
                  </a:lnTo>
                  <a:lnTo>
                    <a:pt x="144780" y="28364421"/>
                  </a:lnTo>
                  <a:lnTo>
                    <a:pt x="0" y="28364421"/>
                  </a:lnTo>
                  <a:lnTo>
                    <a:pt x="0" y="28219639"/>
                  </a:lnTo>
                  <a:close/>
                  <a:moveTo>
                    <a:pt x="58647019" y="144780"/>
                  </a:moveTo>
                  <a:lnTo>
                    <a:pt x="58791797" y="144780"/>
                  </a:lnTo>
                  <a:lnTo>
                    <a:pt x="58791797" y="28219639"/>
                  </a:lnTo>
                  <a:lnTo>
                    <a:pt x="58647019" y="28219639"/>
                  </a:lnTo>
                  <a:lnTo>
                    <a:pt x="58647019" y="144780"/>
                  </a:lnTo>
                  <a:close/>
                  <a:moveTo>
                    <a:pt x="144780" y="28219639"/>
                  </a:moveTo>
                  <a:lnTo>
                    <a:pt x="58647019" y="28219639"/>
                  </a:lnTo>
                  <a:lnTo>
                    <a:pt x="58647019" y="28364421"/>
                  </a:lnTo>
                  <a:lnTo>
                    <a:pt x="144780" y="28364421"/>
                  </a:lnTo>
                  <a:lnTo>
                    <a:pt x="144780" y="28219639"/>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19" id="19"/>
          <p:cNvSpPr txBox="true"/>
          <p:nvPr/>
        </p:nvSpPr>
        <p:spPr>
          <a:xfrm rot="0">
            <a:off x="9795965" y="2597735"/>
            <a:ext cx="6885598" cy="680085"/>
          </a:xfrm>
          <a:prstGeom prst="rect">
            <a:avLst/>
          </a:prstGeom>
        </p:spPr>
        <p:txBody>
          <a:bodyPr anchor="t" rtlCol="false" tIns="0" lIns="0" bIns="0" rIns="0">
            <a:spAutoFit/>
          </a:bodyPr>
          <a:lstStyle/>
          <a:p>
            <a:pPr algn="ctr">
              <a:lnSpc>
                <a:spcPts val="5460"/>
              </a:lnSpc>
            </a:pPr>
            <a:r>
              <a:rPr lang="en-US" b="true" sz="4200">
                <a:solidFill>
                  <a:srgbClr val="000000"/>
                </a:solidFill>
                <a:latin typeface="Glacial Indifference Bold"/>
                <a:ea typeface="Glacial Indifference Bold"/>
                <a:cs typeface="Glacial Indifference Bold"/>
                <a:sym typeface="Glacial Indifference Bold"/>
              </a:rPr>
              <a:t>Are there prerequisites?</a:t>
            </a:r>
          </a:p>
        </p:txBody>
      </p:sp>
      <p:sp>
        <p:nvSpPr>
          <p:cNvPr name="TextBox 20" id="20"/>
          <p:cNvSpPr txBox="true"/>
          <p:nvPr/>
        </p:nvSpPr>
        <p:spPr>
          <a:xfrm rot="0">
            <a:off x="9795965" y="3522531"/>
            <a:ext cx="6885598" cy="2074545"/>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What prerequisites do you need to have before taking a preferred class?</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Do you plan on doing Running Start or Sno-Isle Tech?</a:t>
            </a:r>
          </a:p>
        </p:txBody>
      </p:sp>
      <p:grpSp>
        <p:nvGrpSpPr>
          <p:cNvPr name="Group 21" id="21"/>
          <p:cNvGrpSpPr/>
          <p:nvPr/>
        </p:nvGrpSpPr>
        <p:grpSpPr>
          <a:xfrm rot="0">
            <a:off x="1390763" y="2559754"/>
            <a:ext cx="7383947" cy="3477722"/>
            <a:chOff x="0" y="0"/>
            <a:chExt cx="58791796" cy="27690004"/>
          </a:xfrm>
        </p:grpSpPr>
        <p:sp>
          <p:nvSpPr>
            <p:cNvPr name="Freeform 22" id="22"/>
            <p:cNvSpPr/>
            <p:nvPr/>
          </p:nvSpPr>
          <p:spPr>
            <a:xfrm flipH="false" flipV="false" rot="0">
              <a:off x="72390" y="72390"/>
              <a:ext cx="58647015" cy="27545223"/>
            </a:xfrm>
            <a:custGeom>
              <a:avLst/>
              <a:gdLst/>
              <a:ahLst/>
              <a:cxnLst/>
              <a:rect r="r" b="b" t="t" l="l"/>
              <a:pathLst>
                <a:path h="27545223" w="58647015">
                  <a:moveTo>
                    <a:pt x="0" y="0"/>
                  </a:moveTo>
                  <a:lnTo>
                    <a:pt x="58647015" y="0"/>
                  </a:lnTo>
                  <a:lnTo>
                    <a:pt x="58647015" y="27545223"/>
                  </a:lnTo>
                  <a:lnTo>
                    <a:pt x="0" y="27545223"/>
                  </a:lnTo>
                  <a:lnTo>
                    <a:pt x="0" y="0"/>
                  </a:lnTo>
                  <a:close/>
                </a:path>
              </a:pathLst>
            </a:custGeom>
            <a:solidFill>
              <a:srgbClr val="10A76C"/>
            </a:solidFill>
            <a:ln w="28575" cap="sq">
              <a:solidFill>
                <a:srgbClr val="000000"/>
              </a:solidFill>
              <a:prstDash val="solid"/>
              <a:miter/>
            </a:ln>
          </p:spPr>
        </p:sp>
        <p:sp>
          <p:nvSpPr>
            <p:cNvPr name="Freeform 23" id="23"/>
            <p:cNvSpPr/>
            <p:nvPr/>
          </p:nvSpPr>
          <p:spPr>
            <a:xfrm flipH="false" flipV="false" rot="0">
              <a:off x="0" y="0"/>
              <a:ext cx="58791797" cy="27690003"/>
            </a:xfrm>
            <a:custGeom>
              <a:avLst/>
              <a:gdLst/>
              <a:ahLst/>
              <a:cxnLst/>
              <a:rect r="r" b="b" t="t" l="l"/>
              <a:pathLst>
                <a:path h="27690003" w="58791797">
                  <a:moveTo>
                    <a:pt x="58647019" y="27545224"/>
                  </a:moveTo>
                  <a:lnTo>
                    <a:pt x="58791797" y="27545224"/>
                  </a:lnTo>
                  <a:lnTo>
                    <a:pt x="58791797" y="27690003"/>
                  </a:lnTo>
                  <a:lnTo>
                    <a:pt x="58647019" y="27690003"/>
                  </a:lnTo>
                  <a:lnTo>
                    <a:pt x="58647019" y="27545224"/>
                  </a:lnTo>
                  <a:close/>
                  <a:moveTo>
                    <a:pt x="0" y="144780"/>
                  </a:moveTo>
                  <a:lnTo>
                    <a:pt x="144780" y="144780"/>
                  </a:lnTo>
                  <a:lnTo>
                    <a:pt x="144780" y="27545224"/>
                  </a:lnTo>
                  <a:lnTo>
                    <a:pt x="0" y="27545224"/>
                  </a:lnTo>
                  <a:lnTo>
                    <a:pt x="0" y="144780"/>
                  </a:lnTo>
                  <a:close/>
                  <a:moveTo>
                    <a:pt x="0" y="27545224"/>
                  </a:moveTo>
                  <a:lnTo>
                    <a:pt x="144780" y="27545224"/>
                  </a:lnTo>
                  <a:lnTo>
                    <a:pt x="144780" y="27690003"/>
                  </a:lnTo>
                  <a:lnTo>
                    <a:pt x="0" y="27690003"/>
                  </a:lnTo>
                  <a:lnTo>
                    <a:pt x="0" y="27545224"/>
                  </a:lnTo>
                  <a:close/>
                  <a:moveTo>
                    <a:pt x="58647019" y="144780"/>
                  </a:moveTo>
                  <a:lnTo>
                    <a:pt x="58791797" y="144780"/>
                  </a:lnTo>
                  <a:lnTo>
                    <a:pt x="58791797" y="27545224"/>
                  </a:lnTo>
                  <a:lnTo>
                    <a:pt x="58647019" y="27545224"/>
                  </a:lnTo>
                  <a:lnTo>
                    <a:pt x="58647019" y="144780"/>
                  </a:lnTo>
                  <a:close/>
                  <a:moveTo>
                    <a:pt x="144780" y="27545224"/>
                  </a:moveTo>
                  <a:lnTo>
                    <a:pt x="58647019" y="27545224"/>
                  </a:lnTo>
                  <a:lnTo>
                    <a:pt x="58647019" y="27690003"/>
                  </a:lnTo>
                  <a:lnTo>
                    <a:pt x="144780" y="27690003"/>
                  </a:lnTo>
                  <a:lnTo>
                    <a:pt x="144780" y="27545224"/>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24" id="24"/>
          <p:cNvGrpSpPr/>
          <p:nvPr/>
        </p:nvGrpSpPr>
        <p:grpSpPr>
          <a:xfrm rot="0">
            <a:off x="1233818" y="2388541"/>
            <a:ext cx="7383947" cy="3476819"/>
            <a:chOff x="0" y="0"/>
            <a:chExt cx="58791796" cy="27682811"/>
          </a:xfrm>
        </p:grpSpPr>
        <p:sp>
          <p:nvSpPr>
            <p:cNvPr name="Freeform 25" id="25"/>
            <p:cNvSpPr/>
            <p:nvPr/>
          </p:nvSpPr>
          <p:spPr>
            <a:xfrm flipH="false" flipV="false" rot="0">
              <a:off x="72390" y="72390"/>
              <a:ext cx="58647015" cy="27538030"/>
            </a:xfrm>
            <a:custGeom>
              <a:avLst/>
              <a:gdLst/>
              <a:ahLst/>
              <a:cxnLst/>
              <a:rect r="r" b="b" t="t" l="l"/>
              <a:pathLst>
                <a:path h="27538030" w="58647015">
                  <a:moveTo>
                    <a:pt x="0" y="0"/>
                  </a:moveTo>
                  <a:lnTo>
                    <a:pt x="58647015" y="0"/>
                  </a:lnTo>
                  <a:lnTo>
                    <a:pt x="58647015" y="27538030"/>
                  </a:lnTo>
                  <a:lnTo>
                    <a:pt x="0" y="27538030"/>
                  </a:lnTo>
                  <a:lnTo>
                    <a:pt x="0" y="0"/>
                  </a:lnTo>
                  <a:close/>
                </a:path>
              </a:pathLst>
            </a:custGeom>
            <a:solidFill>
              <a:srgbClr val="FFFFFF"/>
            </a:solidFill>
            <a:ln w="28575" cap="sq">
              <a:solidFill>
                <a:srgbClr val="000000"/>
              </a:solidFill>
              <a:prstDash val="solid"/>
              <a:miter/>
            </a:ln>
          </p:spPr>
        </p:sp>
        <p:sp>
          <p:nvSpPr>
            <p:cNvPr name="Freeform 26" id="26"/>
            <p:cNvSpPr/>
            <p:nvPr/>
          </p:nvSpPr>
          <p:spPr>
            <a:xfrm flipH="false" flipV="false" rot="0">
              <a:off x="0" y="0"/>
              <a:ext cx="58791797" cy="27682813"/>
            </a:xfrm>
            <a:custGeom>
              <a:avLst/>
              <a:gdLst/>
              <a:ahLst/>
              <a:cxnLst/>
              <a:rect r="r" b="b" t="t" l="l"/>
              <a:pathLst>
                <a:path h="27682813" w="58791797">
                  <a:moveTo>
                    <a:pt x="58647019" y="27538031"/>
                  </a:moveTo>
                  <a:lnTo>
                    <a:pt x="58791797" y="27538031"/>
                  </a:lnTo>
                  <a:lnTo>
                    <a:pt x="58791797" y="27682813"/>
                  </a:lnTo>
                  <a:lnTo>
                    <a:pt x="58647019" y="27682813"/>
                  </a:lnTo>
                  <a:lnTo>
                    <a:pt x="58647019" y="27538031"/>
                  </a:lnTo>
                  <a:close/>
                  <a:moveTo>
                    <a:pt x="0" y="144780"/>
                  </a:moveTo>
                  <a:lnTo>
                    <a:pt x="144780" y="144780"/>
                  </a:lnTo>
                  <a:lnTo>
                    <a:pt x="144780" y="27538031"/>
                  </a:lnTo>
                  <a:lnTo>
                    <a:pt x="0" y="27538031"/>
                  </a:lnTo>
                  <a:lnTo>
                    <a:pt x="0" y="144780"/>
                  </a:lnTo>
                  <a:close/>
                  <a:moveTo>
                    <a:pt x="0" y="27538031"/>
                  </a:moveTo>
                  <a:lnTo>
                    <a:pt x="144780" y="27538031"/>
                  </a:lnTo>
                  <a:lnTo>
                    <a:pt x="144780" y="27682813"/>
                  </a:lnTo>
                  <a:lnTo>
                    <a:pt x="0" y="27682813"/>
                  </a:lnTo>
                  <a:lnTo>
                    <a:pt x="0" y="27538031"/>
                  </a:lnTo>
                  <a:close/>
                  <a:moveTo>
                    <a:pt x="58647019" y="144780"/>
                  </a:moveTo>
                  <a:lnTo>
                    <a:pt x="58791797" y="144780"/>
                  </a:lnTo>
                  <a:lnTo>
                    <a:pt x="58791797" y="27538031"/>
                  </a:lnTo>
                  <a:lnTo>
                    <a:pt x="58647019" y="27538031"/>
                  </a:lnTo>
                  <a:lnTo>
                    <a:pt x="58647019" y="144780"/>
                  </a:lnTo>
                  <a:close/>
                  <a:moveTo>
                    <a:pt x="144780" y="27538031"/>
                  </a:moveTo>
                  <a:lnTo>
                    <a:pt x="58647019" y="27538031"/>
                  </a:lnTo>
                  <a:lnTo>
                    <a:pt x="58647019" y="27682813"/>
                  </a:lnTo>
                  <a:lnTo>
                    <a:pt x="144780" y="27682813"/>
                  </a:lnTo>
                  <a:lnTo>
                    <a:pt x="144780" y="27538031"/>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27" id="27"/>
          <p:cNvGrpSpPr/>
          <p:nvPr/>
        </p:nvGrpSpPr>
        <p:grpSpPr>
          <a:xfrm rot="0">
            <a:off x="1351705" y="6613983"/>
            <a:ext cx="7383947" cy="3477722"/>
            <a:chOff x="0" y="0"/>
            <a:chExt cx="58791796" cy="27690004"/>
          </a:xfrm>
        </p:grpSpPr>
        <p:sp>
          <p:nvSpPr>
            <p:cNvPr name="Freeform 28" id="28"/>
            <p:cNvSpPr/>
            <p:nvPr/>
          </p:nvSpPr>
          <p:spPr>
            <a:xfrm flipH="false" flipV="false" rot="0">
              <a:off x="72390" y="72390"/>
              <a:ext cx="58647015" cy="27545223"/>
            </a:xfrm>
            <a:custGeom>
              <a:avLst/>
              <a:gdLst/>
              <a:ahLst/>
              <a:cxnLst/>
              <a:rect r="r" b="b" t="t" l="l"/>
              <a:pathLst>
                <a:path h="27545223" w="58647015">
                  <a:moveTo>
                    <a:pt x="0" y="0"/>
                  </a:moveTo>
                  <a:lnTo>
                    <a:pt x="58647015" y="0"/>
                  </a:lnTo>
                  <a:lnTo>
                    <a:pt x="58647015" y="27545223"/>
                  </a:lnTo>
                  <a:lnTo>
                    <a:pt x="0" y="27545223"/>
                  </a:lnTo>
                  <a:lnTo>
                    <a:pt x="0" y="0"/>
                  </a:lnTo>
                  <a:close/>
                </a:path>
              </a:pathLst>
            </a:custGeom>
            <a:solidFill>
              <a:srgbClr val="10A76C"/>
            </a:solidFill>
            <a:ln w="28575" cap="sq">
              <a:solidFill>
                <a:srgbClr val="000000"/>
              </a:solidFill>
              <a:prstDash val="solid"/>
              <a:miter/>
            </a:ln>
          </p:spPr>
        </p:sp>
        <p:sp>
          <p:nvSpPr>
            <p:cNvPr name="Freeform 29" id="29"/>
            <p:cNvSpPr/>
            <p:nvPr/>
          </p:nvSpPr>
          <p:spPr>
            <a:xfrm flipH="false" flipV="false" rot="0">
              <a:off x="0" y="0"/>
              <a:ext cx="58791797" cy="27690003"/>
            </a:xfrm>
            <a:custGeom>
              <a:avLst/>
              <a:gdLst/>
              <a:ahLst/>
              <a:cxnLst/>
              <a:rect r="r" b="b" t="t" l="l"/>
              <a:pathLst>
                <a:path h="27690003" w="58791797">
                  <a:moveTo>
                    <a:pt x="58647019" y="27545224"/>
                  </a:moveTo>
                  <a:lnTo>
                    <a:pt x="58791797" y="27545224"/>
                  </a:lnTo>
                  <a:lnTo>
                    <a:pt x="58791797" y="27690003"/>
                  </a:lnTo>
                  <a:lnTo>
                    <a:pt x="58647019" y="27690003"/>
                  </a:lnTo>
                  <a:lnTo>
                    <a:pt x="58647019" y="27545224"/>
                  </a:lnTo>
                  <a:close/>
                  <a:moveTo>
                    <a:pt x="0" y="144780"/>
                  </a:moveTo>
                  <a:lnTo>
                    <a:pt x="144780" y="144780"/>
                  </a:lnTo>
                  <a:lnTo>
                    <a:pt x="144780" y="27545224"/>
                  </a:lnTo>
                  <a:lnTo>
                    <a:pt x="0" y="27545224"/>
                  </a:lnTo>
                  <a:lnTo>
                    <a:pt x="0" y="144780"/>
                  </a:lnTo>
                  <a:close/>
                  <a:moveTo>
                    <a:pt x="0" y="27545224"/>
                  </a:moveTo>
                  <a:lnTo>
                    <a:pt x="144780" y="27545224"/>
                  </a:lnTo>
                  <a:lnTo>
                    <a:pt x="144780" y="27690003"/>
                  </a:lnTo>
                  <a:lnTo>
                    <a:pt x="0" y="27690003"/>
                  </a:lnTo>
                  <a:lnTo>
                    <a:pt x="0" y="27545224"/>
                  </a:lnTo>
                  <a:close/>
                  <a:moveTo>
                    <a:pt x="58647019" y="144780"/>
                  </a:moveTo>
                  <a:lnTo>
                    <a:pt x="58791797" y="144780"/>
                  </a:lnTo>
                  <a:lnTo>
                    <a:pt x="58791797" y="27545224"/>
                  </a:lnTo>
                  <a:lnTo>
                    <a:pt x="58647019" y="27545224"/>
                  </a:lnTo>
                  <a:lnTo>
                    <a:pt x="58647019" y="144780"/>
                  </a:lnTo>
                  <a:close/>
                  <a:moveTo>
                    <a:pt x="144780" y="27545224"/>
                  </a:moveTo>
                  <a:lnTo>
                    <a:pt x="58647019" y="27545224"/>
                  </a:lnTo>
                  <a:lnTo>
                    <a:pt x="58647019" y="27690003"/>
                  </a:lnTo>
                  <a:lnTo>
                    <a:pt x="144780" y="27690003"/>
                  </a:lnTo>
                  <a:lnTo>
                    <a:pt x="144780" y="27545224"/>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30" id="30"/>
          <p:cNvGrpSpPr/>
          <p:nvPr/>
        </p:nvGrpSpPr>
        <p:grpSpPr>
          <a:xfrm rot="0">
            <a:off x="1194760" y="6442770"/>
            <a:ext cx="7383947" cy="3476819"/>
            <a:chOff x="0" y="0"/>
            <a:chExt cx="58791796" cy="27682811"/>
          </a:xfrm>
        </p:grpSpPr>
        <p:sp>
          <p:nvSpPr>
            <p:cNvPr name="Freeform 31" id="31"/>
            <p:cNvSpPr/>
            <p:nvPr/>
          </p:nvSpPr>
          <p:spPr>
            <a:xfrm flipH="false" flipV="false" rot="0">
              <a:off x="72390" y="72390"/>
              <a:ext cx="58647015" cy="27538030"/>
            </a:xfrm>
            <a:custGeom>
              <a:avLst/>
              <a:gdLst/>
              <a:ahLst/>
              <a:cxnLst/>
              <a:rect r="r" b="b" t="t" l="l"/>
              <a:pathLst>
                <a:path h="27538030" w="58647015">
                  <a:moveTo>
                    <a:pt x="0" y="0"/>
                  </a:moveTo>
                  <a:lnTo>
                    <a:pt x="58647015" y="0"/>
                  </a:lnTo>
                  <a:lnTo>
                    <a:pt x="58647015" y="27538030"/>
                  </a:lnTo>
                  <a:lnTo>
                    <a:pt x="0" y="27538030"/>
                  </a:lnTo>
                  <a:lnTo>
                    <a:pt x="0" y="0"/>
                  </a:lnTo>
                  <a:close/>
                </a:path>
              </a:pathLst>
            </a:custGeom>
            <a:solidFill>
              <a:srgbClr val="FFFFFF"/>
            </a:solidFill>
            <a:ln w="28575" cap="sq">
              <a:solidFill>
                <a:srgbClr val="000000"/>
              </a:solidFill>
              <a:prstDash val="solid"/>
              <a:miter/>
            </a:ln>
          </p:spPr>
        </p:sp>
        <p:sp>
          <p:nvSpPr>
            <p:cNvPr name="Freeform 32" id="32"/>
            <p:cNvSpPr/>
            <p:nvPr/>
          </p:nvSpPr>
          <p:spPr>
            <a:xfrm flipH="false" flipV="false" rot="0">
              <a:off x="0" y="0"/>
              <a:ext cx="58791797" cy="27682813"/>
            </a:xfrm>
            <a:custGeom>
              <a:avLst/>
              <a:gdLst/>
              <a:ahLst/>
              <a:cxnLst/>
              <a:rect r="r" b="b" t="t" l="l"/>
              <a:pathLst>
                <a:path h="27682813" w="58791797">
                  <a:moveTo>
                    <a:pt x="58647019" y="27538031"/>
                  </a:moveTo>
                  <a:lnTo>
                    <a:pt x="58791797" y="27538031"/>
                  </a:lnTo>
                  <a:lnTo>
                    <a:pt x="58791797" y="27682813"/>
                  </a:lnTo>
                  <a:lnTo>
                    <a:pt x="58647019" y="27682813"/>
                  </a:lnTo>
                  <a:lnTo>
                    <a:pt x="58647019" y="27538031"/>
                  </a:lnTo>
                  <a:close/>
                  <a:moveTo>
                    <a:pt x="0" y="144780"/>
                  </a:moveTo>
                  <a:lnTo>
                    <a:pt x="144780" y="144780"/>
                  </a:lnTo>
                  <a:lnTo>
                    <a:pt x="144780" y="27538031"/>
                  </a:lnTo>
                  <a:lnTo>
                    <a:pt x="0" y="27538031"/>
                  </a:lnTo>
                  <a:lnTo>
                    <a:pt x="0" y="144780"/>
                  </a:lnTo>
                  <a:close/>
                  <a:moveTo>
                    <a:pt x="0" y="27538031"/>
                  </a:moveTo>
                  <a:lnTo>
                    <a:pt x="144780" y="27538031"/>
                  </a:lnTo>
                  <a:lnTo>
                    <a:pt x="144780" y="27682813"/>
                  </a:lnTo>
                  <a:lnTo>
                    <a:pt x="0" y="27682813"/>
                  </a:lnTo>
                  <a:lnTo>
                    <a:pt x="0" y="27538031"/>
                  </a:lnTo>
                  <a:close/>
                  <a:moveTo>
                    <a:pt x="58647019" y="144780"/>
                  </a:moveTo>
                  <a:lnTo>
                    <a:pt x="58791797" y="144780"/>
                  </a:lnTo>
                  <a:lnTo>
                    <a:pt x="58791797" y="27538031"/>
                  </a:lnTo>
                  <a:lnTo>
                    <a:pt x="58647019" y="27538031"/>
                  </a:lnTo>
                  <a:lnTo>
                    <a:pt x="58647019" y="144780"/>
                  </a:lnTo>
                  <a:close/>
                  <a:moveTo>
                    <a:pt x="144780" y="27538031"/>
                  </a:moveTo>
                  <a:lnTo>
                    <a:pt x="58647019" y="27538031"/>
                  </a:lnTo>
                  <a:lnTo>
                    <a:pt x="58647019" y="27682813"/>
                  </a:lnTo>
                  <a:lnTo>
                    <a:pt x="144780" y="27682813"/>
                  </a:lnTo>
                  <a:lnTo>
                    <a:pt x="144780" y="27538031"/>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33" id="33"/>
          <p:cNvGrpSpPr/>
          <p:nvPr/>
        </p:nvGrpSpPr>
        <p:grpSpPr>
          <a:xfrm rot="0">
            <a:off x="9709293" y="6613983"/>
            <a:ext cx="7383947" cy="3477722"/>
            <a:chOff x="0" y="0"/>
            <a:chExt cx="58791796" cy="27690004"/>
          </a:xfrm>
        </p:grpSpPr>
        <p:sp>
          <p:nvSpPr>
            <p:cNvPr name="Freeform 34" id="34"/>
            <p:cNvSpPr/>
            <p:nvPr/>
          </p:nvSpPr>
          <p:spPr>
            <a:xfrm flipH="false" flipV="false" rot="0">
              <a:off x="72390" y="72390"/>
              <a:ext cx="58647015" cy="27545223"/>
            </a:xfrm>
            <a:custGeom>
              <a:avLst/>
              <a:gdLst/>
              <a:ahLst/>
              <a:cxnLst/>
              <a:rect r="r" b="b" t="t" l="l"/>
              <a:pathLst>
                <a:path h="27545223" w="58647015">
                  <a:moveTo>
                    <a:pt x="0" y="0"/>
                  </a:moveTo>
                  <a:lnTo>
                    <a:pt x="58647015" y="0"/>
                  </a:lnTo>
                  <a:lnTo>
                    <a:pt x="58647015" y="27545223"/>
                  </a:lnTo>
                  <a:lnTo>
                    <a:pt x="0" y="27545223"/>
                  </a:lnTo>
                  <a:lnTo>
                    <a:pt x="0" y="0"/>
                  </a:lnTo>
                  <a:close/>
                </a:path>
              </a:pathLst>
            </a:custGeom>
            <a:solidFill>
              <a:srgbClr val="10A76C"/>
            </a:solidFill>
            <a:ln w="28575" cap="sq">
              <a:solidFill>
                <a:srgbClr val="000000"/>
              </a:solidFill>
              <a:prstDash val="solid"/>
              <a:miter/>
            </a:ln>
          </p:spPr>
        </p:sp>
        <p:sp>
          <p:nvSpPr>
            <p:cNvPr name="Freeform 35" id="35"/>
            <p:cNvSpPr/>
            <p:nvPr/>
          </p:nvSpPr>
          <p:spPr>
            <a:xfrm flipH="false" flipV="false" rot="0">
              <a:off x="0" y="0"/>
              <a:ext cx="58791797" cy="27690003"/>
            </a:xfrm>
            <a:custGeom>
              <a:avLst/>
              <a:gdLst/>
              <a:ahLst/>
              <a:cxnLst/>
              <a:rect r="r" b="b" t="t" l="l"/>
              <a:pathLst>
                <a:path h="27690003" w="58791797">
                  <a:moveTo>
                    <a:pt x="58647019" y="27545224"/>
                  </a:moveTo>
                  <a:lnTo>
                    <a:pt x="58791797" y="27545224"/>
                  </a:lnTo>
                  <a:lnTo>
                    <a:pt x="58791797" y="27690003"/>
                  </a:lnTo>
                  <a:lnTo>
                    <a:pt x="58647019" y="27690003"/>
                  </a:lnTo>
                  <a:lnTo>
                    <a:pt x="58647019" y="27545224"/>
                  </a:lnTo>
                  <a:close/>
                  <a:moveTo>
                    <a:pt x="0" y="144780"/>
                  </a:moveTo>
                  <a:lnTo>
                    <a:pt x="144780" y="144780"/>
                  </a:lnTo>
                  <a:lnTo>
                    <a:pt x="144780" y="27545224"/>
                  </a:lnTo>
                  <a:lnTo>
                    <a:pt x="0" y="27545224"/>
                  </a:lnTo>
                  <a:lnTo>
                    <a:pt x="0" y="144780"/>
                  </a:lnTo>
                  <a:close/>
                  <a:moveTo>
                    <a:pt x="0" y="27545224"/>
                  </a:moveTo>
                  <a:lnTo>
                    <a:pt x="144780" y="27545224"/>
                  </a:lnTo>
                  <a:lnTo>
                    <a:pt x="144780" y="27690003"/>
                  </a:lnTo>
                  <a:lnTo>
                    <a:pt x="0" y="27690003"/>
                  </a:lnTo>
                  <a:lnTo>
                    <a:pt x="0" y="27545224"/>
                  </a:lnTo>
                  <a:close/>
                  <a:moveTo>
                    <a:pt x="58647019" y="144780"/>
                  </a:moveTo>
                  <a:lnTo>
                    <a:pt x="58791797" y="144780"/>
                  </a:lnTo>
                  <a:lnTo>
                    <a:pt x="58791797" y="27545224"/>
                  </a:lnTo>
                  <a:lnTo>
                    <a:pt x="58647019" y="27545224"/>
                  </a:lnTo>
                  <a:lnTo>
                    <a:pt x="58647019" y="144780"/>
                  </a:lnTo>
                  <a:close/>
                  <a:moveTo>
                    <a:pt x="144780" y="27545224"/>
                  </a:moveTo>
                  <a:lnTo>
                    <a:pt x="58647019" y="27545224"/>
                  </a:lnTo>
                  <a:lnTo>
                    <a:pt x="58647019" y="27690003"/>
                  </a:lnTo>
                  <a:lnTo>
                    <a:pt x="144780" y="27690003"/>
                  </a:lnTo>
                  <a:lnTo>
                    <a:pt x="144780" y="27545224"/>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36" id="36"/>
          <p:cNvGrpSpPr/>
          <p:nvPr/>
        </p:nvGrpSpPr>
        <p:grpSpPr>
          <a:xfrm rot="0">
            <a:off x="9552347" y="6442770"/>
            <a:ext cx="7383947" cy="3476819"/>
            <a:chOff x="0" y="0"/>
            <a:chExt cx="58791796" cy="27682811"/>
          </a:xfrm>
        </p:grpSpPr>
        <p:sp>
          <p:nvSpPr>
            <p:cNvPr name="Freeform 37" id="37"/>
            <p:cNvSpPr/>
            <p:nvPr/>
          </p:nvSpPr>
          <p:spPr>
            <a:xfrm flipH="false" flipV="false" rot="0">
              <a:off x="72390" y="72390"/>
              <a:ext cx="58647015" cy="27538030"/>
            </a:xfrm>
            <a:custGeom>
              <a:avLst/>
              <a:gdLst/>
              <a:ahLst/>
              <a:cxnLst/>
              <a:rect r="r" b="b" t="t" l="l"/>
              <a:pathLst>
                <a:path h="27538030" w="58647015">
                  <a:moveTo>
                    <a:pt x="0" y="0"/>
                  </a:moveTo>
                  <a:lnTo>
                    <a:pt x="58647015" y="0"/>
                  </a:lnTo>
                  <a:lnTo>
                    <a:pt x="58647015" y="27538030"/>
                  </a:lnTo>
                  <a:lnTo>
                    <a:pt x="0" y="27538030"/>
                  </a:lnTo>
                  <a:lnTo>
                    <a:pt x="0" y="0"/>
                  </a:lnTo>
                  <a:close/>
                </a:path>
              </a:pathLst>
            </a:custGeom>
            <a:solidFill>
              <a:srgbClr val="FFFFFF"/>
            </a:solidFill>
            <a:ln w="28575" cap="sq">
              <a:solidFill>
                <a:srgbClr val="000000"/>
              </a:solidFill>
              <a:prstDash val="solid"/>
              <a:miter/>
            </a:ln>
          </p:spPr>
        </p:sp>
        <p:sp>
          <p:nvSpPr>
            <p:cNvPr name="Freeform 38" id="38"/>
            <p:cNvSpPr/>
            <p:nvPr/>
          </p:nvSpPr>
          <p:spPr>
            <a:xfrm flipH="false" flipV="false" rot="0">
              <a:off x="0" y="0"/>
              <a:ext cx="58791797" cy="27682813"/>
            </a:xfrm>
            <a:custGeom>
              <a:avLst/>
              <a:gdLst/>
              <a:ahLst/>
              <a:cxnLst/>
              <a:rect r="r" b="b" t="t" l="l"/>
              <a:pathLst>
                <a:path h="27682813" w="58791797">
                  <a:moveTo>
                    <a:pt x="58647019" y="27538031"/>
                  </a:moveTo>
                  <a:lnTo>
                    <a:pt x="58791797" y="27538031"/>
                  </a:lnTo>
                  <a:lnTo>
                    <a:pt x="58791797" y="27682813"/>
                  </a:lnTo>
                  <a:lnTo>
                    <a:pt x="58647019" y="27682813"/>
                  </a:lnTo>
                  <a:lnTo>
                    <a:pt x="58647019" y="27538031"/>
                  </a:lnTo>
                  <a:close/>
                  <a:moveTo>
                    <a:pt x="0" y="144780"/>
                  </a:moveTo>
                  <a:lnTo>
                    <a:pt x="144780" y="144780"/>
                  </a:lnTo>
                  <a:lnTo>
                    <a:pt x="144780" y="27538031"/>
                  </a:lnTo>
                  <a:lnTo>
                    <a:pt x="0" y="27538031"/>
                  </a:lnTo>
                  <a:lnTo>
                    <a:pt x="0" y="144780"/>
                  </a:lnTo>
                  <a:close/>
                  <a:moveTo>
                    <a:pt x="0" y="27538031"/>
                  </a:moveTo>
                  <a:lnTo>
                    <a:pt x="144780" y="27538031"/>
                  </a:lnTo>
                  <a:lnTo>
                    <a:pt x="144780" y="27682813"/>
                  </a:lnTo>
                  <a:lnTo>
                    <a:pt x="0" y="27682813"/>
                  </a:lnTo>
                  <a:lnTo>
                    <a:pt x="0" y="27538031"/>
                  </a:lnTo>
                  <a:close/>
                  <a:moveTo>
                    <a:pt x="58647019" y="144780"/>
                  </a:moveTo>
                  <a:lnTo>
                    <a:pt x="58791797" y="144780"/>
                  </a:lnTo>
                  <a:lnTo>
                    <a:pt x="58791797" y="27538031"/>
                  </a:lnTo>
                  <a:lnTo>
                    <a:pt x="58647019" y="27538031"/>
                  </a:lnTo>
                  <a:lnTo>
                    <a:pt x="58647019" y="144780"/>
                  </a:lnTo>
                  <a:close/>
                  <a:moveTo>
                    <a:pt x="144780" y="27538031"/>
                  </a:moveTo>
                  <a:lnTo>
                    <a:pt x="58647019" y="27538031"/>
                  </a:lnTo>
                  <a:lnTo>
                    <a:pt x="58647019" y="27682813"/>
                  </a:lnTo>
                  <a:lnTo>
                    <a:pt x="144780" y="27682813"/>
                  </a:lnTo>
                  <a:lnTo>
                    <a:pt x="144780" y="27538031"/>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39" id="39"/>
          <p:cNvSpPr txBox="true"/>
          <p:nvPr/>
        </p:nvSpPr>
        <p:spPr>
          <a:xfrm rot="0">
            <a:off x="9795965" y="6742207"/>
            <a:ext cx="6885598" cy="680085"/>
          </a:xfrm>
          <a:prstGeom prst="rect">
            <a:avLst/>
          </a:prstGeom>
        </p:spPr>
        <p:txBody>
          <a:bodyPr anchor="t" rtlCol="false" tIns="0" lIns="0" bIns="0" rIns="0">
            <a:spAutoFit/>
          </a:bodyPr>
          <a:lstStyle/>
          <a:p>
            <a:pPr algn="ctr">
              <a:lnSpc>
                <a:spcPts val="5460"/>
              </a:lnSpc>
            </a:pPr>
            <a:r>
              <a:rPr lang="en-US" b="true" sz="4200">
                <a:solidFill>
                  <a:srgbClr val="000000"/>
                </a:solidFill>
                <a:latin typeface="Glacial Indifference Bold"/>
                <a:ea typeface="Glacial Indifference Bold"/>
                <a:cs typeface="Glacial Indifference Bold"/>
                <a:sym typeface="Glacial Indifference Bold"/>
              </a:rPr>
              <a:t>Plans after high school</a:t>
            </a:r>
          </a:p>
        </p:txBody>
      </p:sp>
      <p:sp>
        <p:nvSpPr>
          <p:cNvPr name="TextBox 40" id="40"/>
          <p:cNvSpPr txBox="true"/>
          <p:nvPr/>
        </p:nvSpPr>
        <p:spPr>
          <a:xfrm rot="0">
            <a:off x="9958467" y="7707630"/>
            <a:ext cx="6723096" cy="1550670"/>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Remember, high school graduation requirements are not the same as college admission requirements</a:t>
            </a:r>
          </a:p>
        </p:txBody>
      </p:sp>
      <p:sp>
        <p:nvSpPr>
          <p:cNvPr name="TextBox 41" id="41"/>
          <p:cNvSpPr txBox="true"/>
          <p:nvPr/>
        </p:nvSpPr>
        <p:spPr>
          <a:xfrm rot="0">
            <a:off x="1311012" y="6742207"/>
            <a:ext cx="7140329" cy="680085"/>
          </a:xfrm>
          <a:prstGeom prst="rect">
            <a:avLst/>
          </a:prstGeom>
        </p:spPr>
        <p:txBody>
          <a:bodyPr anchor="t" rtlCol="false" tIns="0" lIns="0" bIns="0" rIns="0">
            <a:spAutoFit/>
          </a:bodyPr>
          <a:lstStyle/>
          <a:p>
            <a:pPr algn="ctr">
              <a:lnSpc>
                <a:spcPts val="5460"/>
              </a:lnSpc>
            </a:pPr>
            <a:r>
              <a:rPr lang="en-US" b="true" sz="4200">
                <a:solidFill>
                  <a:srgbClr val="000000"/>
                </a:solidFill>
                <a:latin typeface="Glacial Indifference Bold"/>
                <a:ea typeface="Glacial Indifference Bold"/>
                <a:cs typeface="Glacial Indifference Bold"/>
                <a:sym typeface="Glacial Indifference Bold"/>
              </a:rPr>
              <a:t>Work/life balance</a:t>
            </a:r>
          </a:p>
        </p:txBody>
      </p:sp>
      <p:sp>
        <p:nvSpPr>
          <p:cNvPr name="TextBox 42" id="42"/>
          <p:cNvSpPr txBox="true"/>
          <p:nvPr/>
        </p:nvSpPr>
        <p:spPr>
          <a:xfrm rot="0">
            <a:off x="1438378" y="7707630"/>
            <a:ext cx="6885598" cy="1550670"/>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Consider balancing rigor of courses</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11th and 12th graders tend to have heavier loads</a:t>
            </a:r>
          </a:p>
        </p:txBody>
      </p:sp>
      <p:sp>
        <p:nvSpPr>
          <p:cNvPr name="TextBox 43" id="43"/>
          <p:cNvSpPr txBox="true"/>
          <p:nvPr/>
        </p:nvSpPr>
        <p:spPr>
          <a:xfrm rot="0">
            <a:off x="1907874" y="1028700"/>
            <a:ext cx="14472251" cy="847725"/>
          </a:xfrm>
          <a:prstGeom prst="rect">
            <a:avLst/>
          </a:prstGeom>
        </p:spPr>
        <p:txBody>
          <a:bodyPr anchor="t" rtlCol="false" tIns="0" lIns="0" bIns="0" rIns="0">
            <a:spAutoFit/>
          </a:bodyPr>
          <a:lstStyle/>
          <a:p>
            <a:pPr algn="ctr" marL="0" indent="0" lvl="0">
              <a:lnSpc>
                <a:spcPts val="6720"/>
              </a:lnSpc>
              <a:spcBef>
                <a:spcPct val="0"/>
              </a:spcBef>
            </a:pPr>
            <a:r>
              <a:rPr lang="en-US" b="true" sz="5600">
                <a:solidFill>
                  <a:srgbClr val="000000"/>
                </a:solidFill>
                <a:latin typeface="Eczar Semi-Bold"/>
                <a:ea typeface="Eczar Semi-Bold"/>
                <a:cs typeface="Eczar Semi-Bold"/>
                <a:sym typeface="Eczar Semi-Bold"/>
              </a:rPr>
              <a:t>How do you know what classes to take?</a:t>
            </a:r>
          </a:p>
        </p:txBody>
      </p:sp>
      <p:sp>
        <p:nvSpPr>
          <p:cNvPr name="TextBox 44" id="44"/>
          <p:cNvSpPr txBox="true"/>
          <p:nvPr/>
        </p:nvSpPr>
        <p:spPr>
          <a:xfrm rot="0">
            <a:off x="1305228" y="2597735"/>
            <a:ext cx="7273480" cy="680085"/>
          </a:xfrm>
          <a:prstGeom prst="rect">
            <a:avLst/>
          </a:prstGeom>
        </p:spPr>
        <p:txBody>
          <a:bodyPr anchor="t" rtlCol="false" tIns="0" lIns="0" bIns="0" rIns="0">
            <a:spAutoFit/>
          </a:bodyPr>
          <a:lstStyle/>
          <a:p>
            <a:pPr algn="ctr">
              <a:lnSpc>
                <a:spcPts val="5460"/>
              </a:lnSpc>
            </a:pPr>
            <a:r>
              <a:rPr lang="en-US" b="true" sz="4200">
                <a:solidFill>
                  <a:srgbClr val="000000"/>
                </a:solidFill>
                <a:latin typeface="Glacial Indifference Bold"/>
                <a:ea typeface="Glacial Indifference Bold"/>
                <a:cs typeface="Glacial Indifference Bold"/>
                <a:sym typeface="Glacial Indifference Bold"/>
              </a:rPr>
              <a:t>Required classes first.</a:t>
            </a:r>
          </a:p>
        </p:txBody>
      </p:sp>
      <p:sp>
        <p:nvSpPr>
          <p:cNvPr name="TextBox 45" id="45"/>
          <p:cNvSpPr txBox="true"/>
          <p:nvPr/>
        </p:nvSpPr>
        <p:spPr>
          <a:xfrm rot="0">
            <a:off x="1482993" y="3742355"/>
            <a:ext cx="6885598" cy="1026795"/>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Look at the requirements</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Look at course sequences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sp>
        <p:nvSpPr>
          <p:cNvPr name="Freeform 2" id="2"/>
          <p:cNvSpPr/>
          <p:nvPr/>
        </p:nvSpPr>
        <p:spPr>
          <a:xfrm flipH="false" flipV="false" rot="0">
            <a:off x="2540482" y="755875"/>
            <a:ext cx="14420370" cy="5883391"/>
          </a:xfrm>
          <a:custGeom>
            <a:avLst/>
            <a:gdLst/>
            <a:ahLst/>
            <a:cxnLst/>
            <a:rect r="r" b="b" t="t" l="l"/>
            <a:pathLst>
              <a:path h="5883391" w="14420370">
                <a:moveTo>
                  <a:pt x="0" y="0"/>
                </a:moveTo>
                <a:lnTo>
                  <a:pt x="14420370" y="0"/>
                </a:lnTo>
                <a:lnTo>
                  <a:pt x="14420370" y="5883391"/>
                </a:lnTo>
                <a:lnTo>
                  <a:pt x="0" y="5883391"/>
                </a:lnTo>
                <a:lnTo>
                  <a:pt x="0" y="0"/>
                </a:lnTo>
                <a:close/>
              </a:path>
            </a:pathLst>
          </a:custGeom>
          <a:blipFill>
            <a:blip r:embed="rId2"/>
            <a:stretch>
              <a:fillRect l="-20020" t="-272445" r="-7239" b="-34695"/>
            </a:stretch>
          </a:blipFill>
        </p:spPr>
      </p:sp>
      <p:grpSp>
        <p:nvGrpSpPr>
          <p:cNvPr name="Group 3" id="3"/>
          <p:cNvGrpSpPr/>
          <p:nvPr/>
        </p:nvGrpSpPr>
        <p:grpSpPr>
          <a:xfrm rot="0">
            <a:off x="1238993" y="6006052"/>
            <a:ext cx="3679425" cy="2938538"/>
            <a:chOff x="0" y="0"/>
            <a:chExt cx="890513" cy="711200"/>
          </a:xfrm>
        </p:grpSpPr>
        <p:sp>
          <p:nvSpPr>
            <p:cNvPr name="Freeform 4" id="4"/>
            <p:cNvSpPr/>
            <p:nvPr/>
          </p:nvSpPr>
          <p:spPr>
            <a:xfrm flipH="false" flipV="false" rot="0">
              <a:off x="0" y="0"/>
              <a:ext cx="890525" cy="711200"/>
            </a:xfrm>
            <a:custGeom>
              <a:avLst/>
              <a:gdLst/>
              <a:ahLst/>
              <a:cxnLst/>
              <a:rect r="r" b="b" t="t" l="l"/>
              <a:pathLst>
                <a:path h="711200" w="890525">
                  <a:moveTo>
                    <a:pt x="606760" y="0"/>
                  </a:moveTo>
                  <a:lnTo>
                    <a:pt x="282407" y="0"/>
                  </a:lnTo>
                  <a:cubicBezTo>
                    <a:pt x="126426" y="0"/>
                    <a:pt x="0" y="123512"/>
                    <a:pt x="0" y="275871"/>
                  </a:cubicBezTo>
                  <a:cubicBezTo>
                    <a:pt x="0" y="386169"/>
                    <a:pt x="66279" y="481310"/>
                    <a:pt x="162037" y="525451"/>
                  </a:cubicBezTo>
                  <a:lnTo>
                    <a:pt x="162037" y="711200"/>
                  </a:lnTo>
                  <a:lnTo>
                    <a:pt x="353844" y="551732"/>
                  </a:lnTo>
                  <a:lnTo>
                    <a:pt x="606760" y="551732"/>
                  </a:lnTo>
                  <a:cubicBezTo>
                    <a:pt x="764076" y="551732"/>
                    <a:pt x="890513" y="428220"/>
                    <a:pt x="890513" y="275861"/>
                  </a:cubicBezTo>
                  <a:cubicBezTo>
                    <a:pt x="890525" y="123512"/>
                    <a:pt x="764076" y="0"/>
                    <a:pt x="606760" y="0"/>
                  </a:cubicBezTo>
                  <a:close/>
                </a:path>
              </a:pathLst>
            </a:custGeom>
            <a:solidFill>
              <a:srgbClr val="0F4F36"/>
            </a:solidFill>
            <a:ln w="38100" cap="sq">
              <a:solidFill>
                <a:srgbClr val="000000"/>
              </a:solidFill>
              <a:prstDash val="solid"/>
              <a:miter/>
            </a:ln>
          </p:spPr>
        </p:sp>
        <p:sp>
          <p:nvSpPr>
            <p:cNvPr name="TextBox 5" id="5"/>
            <p:cNvSpPr txBox="true"/>
            <p:nvPr/>
          </p:nvSpPr>
          <p:spPr>
            <a:xfrm>
              <a:off x="0" y="-9525"/>
              <a:ext cx="890513" cy="530225"/>
            </a:xfrm>
            <a:prstGeom prst="rect">
              <a:avLst/>
            </a:prstGeom>
          </p:spPr>
          <p:txBody>
            <a:bodyPr anchor="ctr" rtlCol="false" tIns="38869" lIns="38869" bIns="38869" rIns="38869"/>
            <a:lstStyle/>
            <a:p>
              <a:pPr algn="ctr">
                <a:lnSpc>
                  <a:spcPts val="2249"/>
                </a:lnSpc>
              </a:pPr>
            </a:p>
          </p:txBody>
        </p:sp>
      </p:grpSp>
      <p:grpSp>
        <p:nvGrpSpPr>
          <p:cNvPr name="Group 6" id="6"/>
          <p:cNvGrpSpPr/>
          <p:nvPr/>
        </p:nvGrpSpPr>
        <p:grpSpPr>
          <a:xfrm rot="0">
            <a:off x="1431017" y="5784304"/>
            <a:ext cx="3684917" cy="2942924"/>
            <a:chOff x="0" y="0"/>
            <a:chExt cx="1034487" cy="826183"/>
          </a:xfrm>
        </p:grpSpPr>
        <p:sp>
          <p:nvSpPr>
            <p:cNvPr name="Freeform 7" id="7"/>
            <p:cNvSpPr/>
            <p:nvPr/>
          </p:nvSpPr>
          <p:spPr>
            <a:xfrm flipH="false" flipV="false" rot="0">
              <a:off x="0" y="0"/>
              <a:ext cx="1034499" cy="826183"/>
            </a:xfrm>
            <a:custGeom>
              <a:avLst/>
              <a:gdLst/>
              <a:ahLst/>
              <a:cxnLst/>
              <a:rect r="r" b="b" t="t" l="l"/>
              <a:pathLst>
                <a:path h="826183" w="1034499">
                  <a:moveTo>
                    <a:pt x="748282" y="0"/>
                  </a:moveTo>
                  <a:lnTo>
                    <a:pt x="282407" y="0"/>
                  </a:lnTo>
                  <a:cubicBezTo>
                    <a:pt x="126426" y="0"/>
                    <a:pt x="0" y="123512"/>
                    <a:pt x="0" y="338470"/>
                  </a:cubicBezTo>
                  <a:cubicBezTo>
                    <a:pt x="0" y="501152"/>
                    <a:pt x="66279" y="596293"/>
                    <a:pt x="162037" y="640435"/>
                  </a:cubicBezTo>
                  <a:lnTo>
                    <a:pt x="162037" y="826183"/>
                  </a:lnTo>
                  <a:lnTo>
                    <a:pt x="353844" y="666716"/>
                  </a:lnTo>
                  <a:lnTo>
                    <a:pt x="748282" y="666716"/>
                  </a:lnTo>
                  <a:cubicBezTo>
                    <a:pt x="908050" y="666716"/>
                    <a:pt x="1034487" y="543203"/>
                    <a:pt x="1034487" y="338441"/>
                  </a:cubicBezTo>
                  <a:cubicBezTo>
                    <a:pt x="1034499" y="123512"/>
                    <a:pt x="908050" y="0"/>
                    <a:pt x="748282" y="0"/>
                  </a:cubicBezTo>
                  <a:close/>
                </a:path>
              </a:pathLst>
            </a:custGeom>
            <a:solidFill>
              <a:srgbClr val="FFFFFF"/>
            </a:solidFill>
            <a:ln w="38100" cap="sq">
              <a:solidFill>
                <a:srgbClr val="000000"/>
              </a:solidFill>
              <a:prstDash val="solid"/>
              <a:miter/>
            </a:ln>
          </p:spPr>
        </p:sp>
        <p:sp>
          <p:nvSpPr>
            <p:cNvPr name="TextBox 8" id="8"/>
            <p:cNvSpPr txBox="true"/>
            <p:nvPr/>
          </p:nvSpPr>
          <p:spPr>
            <a:xfrm>
              <a:off x="0" y="-47625"/>
              <a:ext cx="1034487" cy="683308"/>
            </a:xfrm>
            <a:prstGeom prst="rect">
              <a:avLst/>
            </a:prstGeom>
          </p:spPr>
          <p:txBody>
            <a:bodyPr anchor="ctr" rtlCol="false" tIns="66653" lIns="66653" bIns="66653" rIns="66653"/>
            <a:lstStyle/>
            <a:p>
              <a:pPr algn="ctr">
                <a:lnSpc>
                  <a:spcPts val="3900"/>
                </a:lnSpc>
              </a:pPr>
              <a:r>
                <a:rPr lang="en-US" b="true" sz="2600">
                  <a:solidFill>
                    <a:srgbClr val="000000"/>
                  </a:solidFill>
                  <a:latin typeface="Glacial Indifference Bold"/>
                  <a:ea typeface="Glacial Indifference Bold"/>
                  <a:cs typeface="Glacial Indifference Bold"/>
                  <a:sym typeface="Glacial Indifference Bold"/>
                </a:rPr>
                <a:t>Choose alternates or it will get chosen for you!</a:t>
              </a:r>
            </a:p>
          </p:txBody>
        </p:sp>
      </p:grpSp>
      <p:sp>
        <p:nvSpPr>
          <p:cNvPr name="TextBox 9" id="9"/>
          <p:cNvSpPr txBox="true"/>
          <p:nvPr/>
        </p:nvSpPr>
        <p:spPr>
          <a:xfrm rot="0">
            <a:off x="9909538" y="2409232"/>
            <a:ext cx="271269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Creative Writing</a:t>
            </a:r>
          </a:p>
        </p:txBody>
      </p:sp>
      <p:sp>
        <p:nvSpPr>
          <p:cNvPr name="TextBox 10" id="10"/>
          <p:cNvSpPr txBox="true"/>
          <p:nvPr/>
        </p:nvSpPr>
        <p:spPr>
          <a:xfrm rot="0">
            <a:off x="2755554" y="2409232"/>
            <a:ext cx="472076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Introduction to Art</a:t>
            </a:r>
          </a:p>
        </p:txBody>
      </p:sp>
      <p:sp>
        <p:nvSpPr>
          <p:cNvPr name="TextBox 11" id="11"/>
          <p:cNvSpPr txBox="true"/>
          <p:nvPr/>
        </p:nvSpPr>
        <p:spPr>
          <a:xfrm rot="0">
            <a:off x="8710600" y="2409232"/>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12" id="12"/>
          <p:cNvSpPr txBox="true"/>
          <p:nvPr/>
        </p:nvSpPr>
        <p:spPr>
          <a:xfrm rot="0">
            <a:off x="15742491" y="2409232"/>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13" id="13"/>
          <p:cNvSpPr txBox="true"/>
          <p:nvPr/>
        </p:nvSpPr>
        <p:spPr>
          <a:xfrm rot="0">
            <a:off x="2755554" y="2989229"/>
            <a:ext cx="472076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AP Human Geography</a:t>
            </a:r>
          </a:p>
        </p:txBody>
      </p:sp>
      <p:sp>
        <p:nvSpPr>
          <p:cNvPr name="TextBox 14" id="14"/>
          <p:cNvSpPr txBox="true"/>
          <p:nvPr/>
        </p:nvSpPr>
        <p:spPr>
          <a:xfrm rot="0">
            <a:off x="8710600" y="2989229"/>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1</a:t>
            </a:r>
          </a:p>
        </p:txBody>
      </p:sp>
      <p:sp>
        <p:nvSpPr>
          <p:cNvPr name="TextBox 15" id="15"/>
          <p:cNvSpPr txBox="true"/>
          <p:nvPr/>
        </p:nvSpPr>
        <p:spPr>
          <a:xfrm rot="0">
            <a:off x="9909538" y="2989229"/>
            <a:ext cx="472076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AP Computer Science</a:t>
            </a:r>
          </a:p>
        </p:txBody>
      </p:sp>
      <p:sp>
        <p:nvSpPr>
          <p:cNvPr name="TextBox 16" id="16"/>
          <p:cNvSpPr txBox="true"/>
          <p:nvPr/>
        </p:nvSpPr>
        <p:spPr>
          <a:xfrm rot="0">
            <a:off x="15742491" y="2989229"/>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1</a:t>
            </a:r>
          </a:p>
        </p:txBody>
      </p:sp>
      <p:sp>
        <p:nvSpPr>
          <p:cNvPr name="TextBox 17" id="17"/>
          <p:cNvSpPr txBox="true"/>
          <p:nvPr/>
        </p:nvSpPr>
        <p:spPr>
          <a:xfrm rot="0">
            <a:off x="2755554" y="3533423"/>
            <a:ext cx="472076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Robotics Technology</a:t>
            </a:r>
          </a:p>
        </p:txBody>
      </p:sp>
      <p:sp>
        <p:nvSpPr>
          <p:cNvPr name="TextBox 18" id="18"/>
          <p:cNvSpPr txBox="true"/>
          <p:nvPr/>
        </p:nvSpPr>
        <p:spPr>
          <a:xfrm rot="0">
            <a:off x="8710600" y="3533423"/>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19" id="19"/>
          <p:cNvSpPr txBox="true"/>
          <p:nvPr/>
        </p:nvSpPr>
        <p:spPr>
          <a:xfrm rot="0">
            <a:off x="9909538" y="3533423"/>
            <a:ext cx="472076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Introduction to Law</a:t>
            </a:r>
          </a:p>
        </p:txBody>
      </p:sp>
      <p:sp>
        <p:nvSpPr>
          <p:cNvPr name="TextBox 20" id="20"/>
          <p:cNvSpPr txBox="true"/>
          <p:nvPr/>
        </p:nvSpPr>
        <p:spPr>
          <a:xfrm rot="0">
            <a:off x="15742491" y="3533423"/>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21" id="21"/>
          <p:cNvSpPr txBox="true"/>
          <p:nvPr/>
        </p:nvSpPr>
        <p:spPr>
          <a:xfrm rot="0">
            <a:off x="8710600" y="5831929"/>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2</a:t>
            </a:r>
          </a:p>
        </p:txBody>
      </p:sp>
      <p:sp>
        <p:nvSpPr>
          <p:cNvPr name="TextBox 22" id="22"/>
          <p:cNvSpPr txBox="true"/>
          <p:nvPr/>
        </p:nvSpPr>
        <p:spPr>
          <a:xfrm rot="0">
            <a:off x="15742491" y="5831929"/>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2</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grpSp>
        <p:nvGrpSpPr>
          <p:cNvPr name="Group 2" id="2"/>
          <p:cNvGrpSpPr/>
          <p:nvPr/>
        </p:nvGrpSpPr>
        <p:grpSpPr>
          <a:xfrm rot="0">
            <a:off x="1351705" y="2965047"/>
            <a:ext cx="7383947" cy="6611211"/>
            <a:chOff x="0" y="0"/>
            <a:chExt cx="58791796" cy="52639187"/>
          </a:xfrm>
        </p:grpSpPr>
        <p:sp>
          <p:nvSpPr>
            <p:cNvPr name="Freeform 3" id="3"/>
            <p:cNvSpPr/>
            <p:nvPr/>
          </p:nvSpPr>
          <p:spPr>
            <a:xfrm flipH="false" flipV="false" rot="0">
              <a:off x="72390" y="72390"/>
              <a:ext cx="58647015" cy="52494404"/>
            </a:xfrm>
            <a:custGeom>
              <a:avLst/>
              <a:gdLst/>
              <a:ahLst/>
              <a:cxnLst/>
              <a:rect r="r" b="b" t="t" l="l"/>
              <a:pathLst>
                <a:path h="52494404" w="58647015">
                  <a:moveTo>
                    <a:pt x="0" y="0"/>
                  </a:moveTo>
                  <a:lnTo>
                    <a:pt x="58647015" y="0"/>
                  </a:lnTo>
                  <a:lnTo>
                    <a:pt x="58647015" y="52494404"/>
                  </a:lnTo>
                  <a:lnTo>
                    <a:pt x="0" y="52494404"/>
                  </a:lnTo>
                  <a:lnTo>
                    <a:pt x="0" y="0"/>
                  </a:lnTo>
                  <a:close/>
                </a:path>
              </a:pathLst>
            </a:custGeom>
            <a:solidFill>
              <a:srgbClr val="0F4F36"/>
            </a:solidFill>
            <a:ln w="28575" cap="sq">
              <a:solidFill>
                <a:srgbClr val="000000"/>
              </a:solidFill>
              <a:prstDash val="solid"/>
              <a:miter/>
            </a:ln>
          </p:spPr>
        </p:sp>
        <p:sp>
          <p:nvSpPr>
            <p:cNvPr name="Freeform 4" id="4"/>
            <p:cNvSpPr/>
            <p:nvPr/>
          </p:nvSpPr>
          <p:spPr>
            <a:xfrm flipH="false" flipV="false" rot="0">
              <a:off x="0" y="0"/>
              <a:ext cx="58791797" cy="52639187"/>
            </a:xfrm>
            <a:custGeom>
              <a:avLst/>
              <a:gdLst/>
              <a:ahLst/>
              <a:cxnLst/>
              <a:rect r="r" b="b" t="t" l="l"/>
              <a:pathLst>
                <a:path h="52639187" w="58791797">
                  <a:moveTo>
                    <a:pt x="58647019" y="52494408"/>
                  </a:moveTo>
                  <a:lnTo>
                    <a:pt x="58791797" y="52494408"/>
                  </a:lnTo>
                  <a:lnTo>
                    <a:pt x="58791797" y="52639187"/>
                  </a:lnTo>
                  <a:lnTo>
                    <a:pt x="58647019" y="52639187"/>
                  </a:lnTo>
                  <a:lnTo>
                    <a:pt x="58647019" y="52494408"/>
                  </a:lnTo>
                  <a:close/>
                  <a:moveTo>
                    <a:pt x="0" y="144780"/>
                  </a:moveTo>
                  <a:lnTo>
                    <a:pt x="144780" y="144780"/>
                  </a:lnTo>
                  <a:lnTo>
                    <a:pt x="144780" y="52494408"/>
                  </a:lnTo>
                  <a:lnTo>
                    <a:pt x="0" y="52494408"/>
                  </a:lnTo>
                  <a:lnTo>
                    <a:pt x="0" y="144780"/>
                  </a:lnTo>
                  <a:close/>
                  <a:moveTo>
                    <a:pt x="0" y="52494408"/>
                  </a:moveTo>
                  <a:lnTo>
                    <a:pt x="144780" y="52494408"/>
                  </a:lnTo>
                  <a:lnTo>
                    <a:pt x="144780" y="52639187"/>
                  </a:lnTo>
                  <a:lnTo>
                    <a:pt x="0" y="52639187"/>
                  </a:lnTo>
                  <a:lnTo>
                    <a:pt x="0" y="52494408"/>
                  </a:lnTo>
                  <a:close/>
                  <a:moveTo>
                    <a:pt x="58647019" y="144780"/>
                  </a:moveTo>
                  <a:lnTo>
                    <a:pt x="58791797" y="144780"/>
                  </a:lnTo>
                  <a:lnTo>
                    <a:pt x="58791797" y="52494408"/>
                  </a:lnTo>
                  <a:lnTo>
                    <a:pt x="58647019" y="52494408"/>
                  </a:lnTo>
                  <a:lnTo>
                    <a:pt x="58647019" y="144780"/>
                  </a:lnTo>
                  <a:close/>
                  <a:moveTo>
                    <a:pt x="144780" y="52494408"/>
                  </a:moveTo>
                  <a:lnTo>
                    <a:pt x="58647019" y="52494408"/>
                  </a:lnTo>
                  <a:lnTo>
                    <a:pt x="58647019" y="52639187"/>
                  </a:lnTo>
                  <a:lnTo>
                    <a:pt x="144780" y="52639187"/>
                  </a:lnTo>
                  <a:lnTo>
                    <a:pt x="144780" y="52494408"/>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5" id="5"/>
          <p:cNvGrpSpPr/>
          <p:nvPr/>
        </p:nvGrpSpPr>
        <p:grpSpPr>
          <a:xfrm rot="0">
            <a:off x="9709293" y="2965047"/>
            <a:ext cx="7383947" cy="6611211"/>
            <a:chOff x="0" y="0"/>
            <a:chExt cx="58791796" cy="52639187"/>
          </a:xfrm>
        </p:grpSpPr>
        <p:sp>
          <p:nvSpPr>
            <p:cNvPr name="Freeform 6" id="6"/>
            <p:cNvSpPr/>
            <p:nvPr/>
          </p:nvSpPr>
          <p:spPr>
            <a:xfrm flipH="false" flipV="false" rot="0">
              <a:off x="72390" y="72390"/>
              <a:ext cx="58647015" cy="52494404"/>
            </a:xfrm>
            <a:custGeom>
              <a:avLst/>
              <a:gdLst/>
              <a:ahLst/>
              <a:cxnLst/>
              <a:rect r="r" b="b" t="t" l="l"/>
              <a:pathLst>
                <a:path h="52494404" w="58647015">
                  <a:moveTo>
                    <a:pt x="0" y="0"/>
                  </a:moveTo>
                  <a:lnTo>
                    <a:pt x="58647015" y="0"/>
                  </a:lnTo>
                  <a:lnTo>
                    <a:pt x="58647015" y="52494404"/>
                  </a:lnTo>
                  <a:lnTo>
                    <a:pt x="0" y="52494404"/>
                  </a:lnTo>
                  <a:lnTo>
                    <a:pt x="0" y="0"/>
                  </a:lnTo>
                  <a:close/>
                </a:path>
              </a:pathLst>
            </a:custGeom>
            <a:solidFill>
              <a:srgbClr val="0F4F36"/>
            </a:solidFill>
            <a:ln w="28575" cap="sq">
              <a:solidFill>
                <a:srgbClr val="000000"/>
              </a:solidFill>
              <a:prstDash val="solid"/>
              <a:miter/>
            </a:ln>
          </p:spPr>
        </p:sp>
        <p:sp>
          <p:nvSpPr>
            <p:cNvPr name="Freeform 7" id="7"/>
            <p:cNvSpPr/>
            <p:nvPr/>
          </p:nvSpPr>
          <p:spPr>
            <a:xfrm flipH="false" flipV="false" rot="0">
              <a:off x="0" y="0"/>
              <a:ext cx="58791797" cy="52639187"/>
            </a:xfrm>
            <a:custGeom>
              <a:avLst/>
              <a:gdLst/>
              <a:ahLst/>
              <a:cxnLst/>
              <a:rect r="r" b="b" t="t" l="l"/>
              <a:pathLst>
                <a:path h="52639187" w="58791797">
                  <a:moveTo>
                    <a:pt x="58647019" y="52494408"/>
                  </a:moveTo>
                  <a:lnTo>
                    <a:pt x="58791797" y="52494408"/>
                  </a:lnTo>
                  <a:lnTo>
                    <a:pt x="58791797" y="52639187"/>
                  </a:lnTo>
                  <a:lnTo>
                    <a:pt x="58647019" y="52639187"/>
                  </a:lnTo>
                  <a:lnTo>
                    <a:pt x="58647019" y="52494408"/>
                  </a:lnTo>
                  <a:close/>
                  <a:moveTo>
                    <a:pt x="0" y="144780"/>
                  </a:moveTo>
                  <a:lnTo>
                    <a:pt x="144780" y="144780"/>
                  </a:lnTo>
                  <a:lnTo>
                    <a:pt x="144780" y="52494408"/>
                  </a:lnTo>
                  <a:lnTo>
                    <a:pt x="0" y="52494408"/>
                  </a:lnTo>
                  <a:lnTo>
                    <a:pt x="0" y="144780"/>
                  </a:lnTo>
                  <a:close/>
                  <a:moveTo>
                    <a:pt x="0" y="52494408"/>
                  </a:moveTo>
                  <a:lnTo>
                    <a:pt x="144780" y="52494408"/>
                  </a:lnTo>
                  <a:lnTo>
                    <a:pt x="144780" y="52639187"/>
                  </a:lnTo>
                  <a:lnTo>
                    <a:pt x="0" y="52639187"/>
                  </a:lnTo>
                  <a:lnTo>
                    <a:pt x="0" y="52494408"/>
                  </a:lnTo>
                  <a:close/>
                  <a:moveTo>
                    <a:pt x="58647019" y="144780"/>
                  </a:moveTo>
                  <a:lnTo>
                    <a:pt x="58791797" y="144780"/>
                  </a:lnTo>
                  <a:lnTo>
                    <a:pt x="58791797" y="52494408"/>
                  </a:lnTo>
                  <a:lnTo>
                    <a:pt x="58647019" y="52494408"/>
                  </a:lnTo>
                  <a:lnTo>
                    <a:pt x="58647019" y="144780"/>
                  </a:lnTo>
                  <a:close/>
                  <a:moveTo>
                    <a:pt x="144780" y="52494408"/>
                  </a:moveTo>
                  <a:lnTo>
                    <a:pt x="58647019" y="52494408"/>
                  </a:lnTo>
                  <a:lnTo>
                    <a:pt x="58647019" y="52639187"/>
                  </a:lnTo>
                  <a:lnTo>
                    <a:pt x="144780" y="52639187"/>
                  </a:lnTo>
                  <a:lnTo>
                    <a:pt x="144780" y="52494408"/>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8" id="8"/>
          <p:cNvGrpSpPr/>
          <p:nvPr/>
        </p:nvGrpSpPr>
        <p:grpSpPr>
          <a:xfrm rot="0">
            <a:off x="1194760" y="2793834"/>
            <a:ext cx="7383947" cy="6611211"/>
            <a:chOff x="0" y="0"/>
            <a:chExt cx="58791796" cy="52639187"/>
          </a:xfrm>
        </p:grpSpPr>
        <p:sp>
          <p:nvSpPr>
            <p:cNvPr name="Freeform 9" id="9"/>
            <p:cNvSpPr/>
            <p:nvPr/>
          </p:nvSpPr>
          <p:spPr>
            <a:xfrm flipH="false" flipV="false" rot="0">
              <a:off x="72390" y="72390"/>
              <a:ext cx="58647015" cy="52494404"/>
            </a:xfrm>
            <a:custGeom>
              <a:avLst/>
              <a:gdLst/>
              <a:ahLst/>
              <a:cxnLst/>
              <a:rect r="r" b="b" t="t" l="l"/>
              <a:pathLst>
                <a:path h="52494404" w="58647015">
                  <a:moveTo>
                    <a:pt x="0" y="0"/>
                  </a:moveTo>
                  <a:lnTo>
                    <a:pt x="58647015" y="0"/>
                  </a:lnTo>
                  <a:lnTo>
                    <a:pt x="58647015" y="52494404"/>
                  </a:lnTo>
                  <a:lnTo>
                    <a:pt x="0" y="52494404"/>
                  </a:lnTo>
                  <a:lnTo>
                    <a:pt x="0" y="0"/>
                  </a:lnTo>
                  <a:close/>
                </a:path>
              </a:pathLst>
            </a:custGeom>
            <a:solidFill>
              <a:srgbClr val="FFFFFF"/>
            </a:solidFill>
            <a:ln w="28575" cap="sq">
              <a:solidFill>
                <a:srgbClr val="000000"/>
              </a:solidFill>
              <a:prstDash val="solid"/>
              <a:miter/>
            </a:ln>
          </p:spPr>
        </p:sp>
        <p:sp>
          <p:nvSpPr>
            <p:cNvPr name="Freeform 10" id="10"/>
            <p:cNvSpPr/>
            <p:nvPr/>
          </p:nvSpPr>
          <p:spPr>
            <a:xfrm flipH="false" flipV="false" rot="0">
              <a:off x="0" y="0"/>
              <a:ext cx="58791797" cy="52639187"/>
            </a:xfrm>
            <a:custGeom>
              <a:avLst/>
              <a:gdLst/>
              <a:ahLst/>
              <a:cxnLst/>
              <a:rect r="r" b="b" t="t" l="l"/>
              <a:pathLst>
                <a:path h="52639187" w="58791797">
                  <a:moveTo>
                    <a:pt x="58647019" y="52494408"/>
                  </a:moveTo>
                  <a:lnTo>
                    <a:pt x="58791797" y="52494408"/>
                  </a:lnTo>
                  <a:lnTo>
                    <a:pt x="58791797" y="52639187"/>
                  </a:lnTo>
                  <a:lnTo>
                    <a:pt x="58647019" y="52639187"/>
                  </a:lnTo>
                  <a:lnTo>
                    <a:pt x="58647019" y="52494408"/>
                  </a:lnTo>
                  <a:close/>
                  <a:moveTo>
                    <a:pt x="0" y="144780"/>
                  </a:moveTo>
                  <a:lnTo>
                    <a:pt x="144780" y="144780"/>
                  </a:lnTo>
                  <a:lnTo>
                    <a:pt x="144780" y="52494408"/>
                  </a:lnTo>
                  <a:lnTo>
                    <a:pt x="0" y="52494408"/>
                  </a:lnTo>
                  <a:lnTo>
                    <a:pt x="0" y="144780"/>
                  </a:lnTo>
                  <a:close/>
                  <a:moveTo>
                    <a:pt x="0" y="52494408"/>
                  </a:moveTo>
                  <a:lnTo>
                    <a:pt x="144780" y="52494408"/>
                  </a:lnTo>
                  <a:lnTo>
                    <a:pt x="144780" y="52639187"/>
                  </a:lnTo>
                  <a:lnTo>
                    <a:pt x="0" y="52639187"/>
                  </a:lnTo>
                  <a:lnTo>
                    <a:pt x="0" y="52494408"/>
                  </a:lnTo>
                  <a:close/>
                  <a:moveTo>
                    <a:pt x="58647019" y="144780"/>
                  </a:moveTo>
                  <a:lnTo>
                    <a:pt x="58791797" y="144780"/>
                  </a:lnTo>
                  <a:lnTo>
                    <a:pt x="58791797" y="52494408"/>
                  </a:lnTo>
                  <a:lnTo>
                    <a:pt x="58647019" y="52494408"/>
                  </a:lnTo>
                  <a:lnTo>
                    <a:pt x="58647019" y="144780"/>
                  </a:lnTo>
                  <a:close/>
                  <a:moveTo>
                    <a:pt x="144780" y="52494408"/>
                  </a:moveTo>
                  <a:lnTo>
                    <a:pt x="58647019" y="52494408"/>
                  </a:lnTo>
                  <a:lnTo>
                    <a:pt x="58647019" y="52639187"/>
                  </a:lnTo>
                  <a:lnTo>
                    <a:pt x="144780" y="52639187"/>
                  </a:lnTo>
                  <a:lnTo>
                    <a:pt x="144780" y="52494408"/>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11" id="11"/>
          <p:cNvGrpSpPr/>
          <p:nvPr/>
        </p:nvGrpSpPr>
        <p:grpSpPr>
          <a:xfrm rot="0">
            <a:off x="9552347" y="2793834"/>
            <a:ext cx="7383947" cy="6611211"/>
            <a:chOff x="0" y="0"/>
            <a:chExt cx="58791796" cy="52639187"/>
          </a:xfrm>
        </p:grpSpPr>
        <p:sp>
          <p:nvSpPr>
            <p:cNvPr name="Freeform 12" id="12"/>
            <p:cNvSpPr/>
            <p:nvPr/>
          </p:nvSpPr>
          <p:spPr>
            <a:xfrm flipH="false" flipV="false" rot="0">
              <a:off x="72390" y="72390"/>
              <a:ext cx="58647015" cy="52494404"/>
            </a:xfrm>
            <a:custGeom>
              <a:avLst/>
              <a:gdLst/>
              <a:ahLst/>
              <a:cxnLst/>
              <a:rect r="r" b="b" t="t" l="l"/>
              <a:pathLst>
                <a:path h="52494404" w="58647015">
                  <a:moveTo>
                    <a:pt x="0" y="0"/>
                  </a:moveTo>
                  <a:lnTo>
                    <a:pt x="58647015" y="0"/>
                  </a:lnTo>
                  <a:lnTo>
                    <a:pt x="58647015" y="52494404"/>
                  </a:lnTo>
                  <a:lnTo>
                    <a:pt x="0" y="52494404"/>
                  </a:lnTo>
                  <a:lnTo>
                    <a:pt x="0" y="0"/>
                  </a:lnTo>
                  <a:close/>
                </a:path>
              </a:pathLst>
            </a:custGeom>
            <a:solidFill>
              <a:srgbClr val="FFFFFF"/>
            </a:solidFill>
            <a:ln w="28575" cap="sq">
              <a:solidFill>
                <a:srgbClr val="000000"/>
              </a:solidFill>
              <a:prstDash val="solid"/>
              <a:miter/>
            </a:ln>
          </p:spPr>
        </p:sp>
        <p:sp>
          <p:nvSpPr>
            <p:cNvPr name="Freeform 13" id="13"/>
            <p:cNvSpPr/>
            <p:nvPr/>
          </p:nvSpPr>
          <p:spPr>
            <a:xfrm flipH="false" flipV="false" rot="0">
              <a:off x="0" y="0"/>
              <a:ext cx="58791797" cy="52639187"/>
            </a:xfrm>
            <a:custGeom>
              <a:avLst/>
              <a:gdLst/>
              <a:ahLst/>
              <a:cxnLst/>
              <a:rect r="r" b="b" t="t" l="l"/>
              <a:pathLst>
                <a:path h="52639187" w="58791797">
                  <a:moveTo>
                    <a:pt x="58647019" y="52494408"/>
                  </a:moveTo>
                  <a:lnTo>
                    <a:pt x="58791797" y="52494408"/>
                  </a:lnTo>
                  <a:lnTo>
                    <a:pt x="58791797" y="52639187"/>
                  </a:lnTo>
                  <a:lnTo>
                    <a:pt x="58647019" y="52639187"/>
                  </a:lnTo>
                  <a:lnTo>
                    <a:pt x="58647019" y="52494408"/>
                  </a:lnTo>
                  <a:close/>
                  <a:moveTo>
                    <a:pt x="0" y="144780"/>
                  </a:moveTo>
                  <a:lnTo>
                    <a:pt x="144780" y="144780"/>
                  </a:lnTo>
                  <a:lnTo>
                    <a:pt x="144780" y="52494408"/>
                  </a:lnTo>
                  <a:lnTo>
                    <a:pt x="0" y="52494408"/>
                  </a:lnTo>
                  <a:lnTo>
                    <a:pt x="0" y="144780"/>
                  </a:lnTo>
                  <a:close/>
                  <a:moveTo>
                    <a:pt x="0" y="52494408"/>
                  </a:moveTo>
                  <a:lnTo>
                    <a:pt x="144780" y="52494408"/>
                  </a:lnTo>
                  <a:lnTo>
                    <a:pt x="144780" y="52639187"/>
                  </a:lnTo>
                  <a:lnTo>
                    <a:pt x="0" y="52639187"/>
                  </a:lnTo>
                  <a:lnTo>
                    <a:pt x="0" y="52494408"/>
                  </a:lnTo>
                  <a:close/>
                  <a:moveTo>
                    <a:pt x="58647019" y="144780"/>
                  </a:moveTo>
                  <a:lnTo>
                    <a:pt x="58791797" y="144780"/>
                  </a:lnTo>
                  <a:lnTo>
                    <a:pt x="58791797" y="52494408"/>
                  </a:lnTo>
                  <a:lnTo>
                    <a:pt x="58647019" y="52494408"/>
                  </a:lnTo>
                  <a:lnTo>
                    <a:pt x="58647019" y="144780"/>
                  </a:lnTo>
                  <a:close/>
                  <a:moveTo>
                    <a:pt x="144780" y="52494408"/>
                  </a:moveTo>
                  <a:lnTo>
                    <a:pt x="58647019" y="52494408"/>
                  </a:lnTo>
                  <a:lnTo>
                    <a:pt x="58647019" y="52639187"/>
                  </a:lnTo>
                  <a:lnTo>
                    <a:pt x="144780" y="52639187"/>
                  </a:lnTo>
                  <a:lnTo>
                    <a:pt x="144780" y="52494408"/>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14" id="14"/>
          <p:cNvGrpSpPr/>
          <p:nvPr/>
        </p:nvGrpSpPr>
        <p:grpSpPr>
          <a:xfrm rot="0">
            <a:off x="1194760" y="710741"/>
            <a:ext cx="15898480" cy="1460550"/>
            <a:chOff x="0" y="0"/>
            <a:chExt cx="126585437" cy="11629056"/>
          </a:xfrm>
        </p:grpSpPr>
        <p:sp>
          <p:nvSpPr>
            <p:cNvPr name="Freeform 15" id="15"/>
            <p:cNvSpPr/>
            <p:nvPr/>
          </p:nvSpPr>
          <p:spPr>
            <a:xfrm flipH="false" flipV="false" rot="0">
              <a:off x="72390" y="72390"/>
              <a:ext cx="126440657" cy="11484276"/>
            </a:xfrm>
            <a:custGeom>
              <a:avLst/>
              <a:gdLst/>
              <a:ahLst/>
              <a:cxnLst/>
              <a:rect r="r" b="b" t="t" l="l"/>
              <a:pathLst>
                <a:path h="11484276" w="126440657">
                  <a:moveTo>
                    <a:pt x="0" y="0"/>
                  </a:moveTo>
                  <a:lnTo>
                    <a:pt x="126440657" y="0"/>
                  </a:lnTo>
                  <a:lnTo>
                    <a:pt x="126440657" y="11484276"/>
                  </a:lnTo>
                  <a:lnTo>
                    <a:pt x="0" y="11484276"/>
                  </a:lnTo>
                  <a:lnTo>
                    <a:pt x="0" y="0"/>
                  </a:lnTo>
                  <a:close/>
                </a:path>
              </a:pathLst>
            </a:custGeom>
            <a:solidFill>
              <a:srgbClr val="FFFFFF"/>
            </a:solidFill>
            <a:ln w="28575" cap="sq">
              <a:solidFill>
                <a:srgbClr val="000000"/>
              </a:solidFill>
              <a:prstDash val="solid"/>
              <a:miter/>
            </a:ln>
          </p:spPr>
        </p:sp>
        <p:sp>
          <p:nvSpPr>
            <p:cNvPr name="Freeform 16" id="16"/>
            <p:cNvSpPr/>
            <p:nvPr/>
          </p:nvSpPr>
          <p:spPr>
            <a:xfrm flipH="false" flipV="false" rot="0">
              <a:off x="0" y="0"/>
              <a:ext cx="126585439" cy="11629056"/>
            </a:xfrm>
            <a:custGeom>
              <a:avLst/>
              <a:gdLst/>
              <a:ahLst/>
              <a:cxnLst/>
              <a:rect r="r" b="b" t="t" l="l"/>
              <a:pathLst>
                <a:path h="11629056" w="126585439">
                  <a:moveTo>
                    <a:pt x="126440654" y="11484276"/>
                  </a:moveTo>
                  <a:lnTo>
                    <a:pt x="126585439" y="11484276"/>
                  </a:lnTo>
                  <a:lnTo>
                    <a:pt x="126585439" y="11629056"/>
                  </a:lnTo>
                  <a:lnTo>
                    <a:pt x="126440654" y="11629056"/>
                  </a:lnTo>
                  <a:lnTo>
                    <a:pt x="126440654" y="11484276"/>
                  </a:lnTo>
                  <a:close/>
                  <a:moveTo>
                    <a:pt x="0" y="144780"/>
                  </a:moveTo>
                  <a:lnTo>
                    <a:pt x="144780" y="144780"/>
                  </a:lnTo>
                  <a:lnTo>
                    <a:pt x="144780" y="11484276"/>
                  </a:lnTo>
                  <a:lnTo>
                    <a:pt x="0" y="11484276"/>
                  </a:lnTo>
                  <a:lnTo>
                    <a:pt x="0" y="144780"/>
                  </a:lnTo>
                  <a:close/>
                  <a:moveTo>
                    <a:pt x="0" y="11484276"/>
                  </a:moveTo>
                  <a:lnTo>
                    <a:pt x="144780" y="11484276"/>
                  </a:lnTo>
                  <a:lnTo>
                    <a:pt x="144780" y="11629056"/>
                  </a:lnTo>
                  <a:lnTo>
                    <a:pt x="0" y="11629056"/>
                  </a:lnTo>
                  <a:lnTo>
                    <a:pt x="0" y="11484276"/>
                  </a:lnTo>
                  <a:close/>
                  <a:moveTo>
                    <a:pt x="126440654" y="144780"/>
                  </a:moveTo>
                  <a:lnTo>
                    <a:pt x="126585439" y="144780"/>
                  </a:lnTo>
                  <a:lnTo>
                    <a:pt x="126585439" y="11484276"/>
                  </a:lnTo>
                  <a:lnTo>
                    <a:pt x="126440654" y="11484276"/>
                  </a:lnTo>
                  <a:lnTo>
                    <a:pt x="126440654" y="144780"/>
                  </a:lnTo>
                  <a:close/>
                  <a:moveTo>
                    <a:pt x="144780" y="11484276"/>
                  </a:moveTo>
                  <a:lnTo>
                    <a:pt x="126440654" y="11484276"/>
                  </a:lnTo>
                  <a:lnTo>
                    <a:pt x="126440654" y="11629056"/>
                  </a:lnTo>
                  <a:lnTo>
                    <a:pt x="144780" y="11629056"/>
                  </a:lnTo>
                  <a:lnTo>
                    <a:pt x="144780" y="11484276"/>
                  </a:lnTo>
                  <a:close/>
                  <a:moveTo>
                    <a:pt x="126440654" y="0"/>
                  </a:moveTo>
                  <a:lnTo>
                    <a:pt x="126585439" y="0"/>
                  </a:lnTo>
                  <a:lnTo>
                    <a:pt x="126585439" y="144780"/>
                  </a:lnTo>
                  <a:lnTo>
                    <a:pt x="126440654" y="144780"/>
                  </a:lnTo>
                  <a:lnTo>
                    <a:pt x="126440654" y="0"/>
                  </a:lnTo>
                  <a:close/>
                  <a:moveTo>
                    <a:pt x="0" y="0"/>
                  </a:moveTo>
                  <a:lnTo>
                    <a:pt x="144780" y="0"/>
                  </a:lnTo>
                  <a:lnTo>
                    <a:pt x="144780" y="144780"/>
                  </a:lnTo>
                  <a:lnTo>
                    <a:pt x="0" y="144780"/>
                  </a:lnTo>
                  <a:lnTo>
                    <a:pt x="0" y="0"/>
                  </a:lnTo>
                  <a:close/>
                  <a:moveTo>
                    <a:pt x="144780" y="0"/>
                  </a:moveTo>
                  <a:lnTo>
                    <a:pt x="126440654" y="0"/>
                  </a:lnTo>
                  <a:lnTo>
                    <a:pt x="126440654"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17" id="17"/>
          <p:cNvGrpSpPr/>
          <p:nvPr/>
        </p:nvGrpSpPr>
        <p:grpSpPr>
          <a:xfrm rot="0">
            <a:off x="16955345" y="9037343"/>
            <a:ext cx="1344286" cy="1213434"/>
            <a:chOff x="0" y="0"/>
            <a:chExt cx="1792381" cy="1617912"/>
          </a:xfrm>
        </p:grpSpPr>
        <p:sp>
          <p:nvSpPr>
            <p:cNvPr name="Freeform 18" id="18"/>
            <p:cNvSpPr/>
            <p:nvPr/>
          </p:nvSpPr>
          <p:spPr>
            <a:xfrm flipH="false" flipV="false" rot="0">
              <a:off x="131562" y="88656"/>
              <a:ext cx="1529257" cy="1529257"/>
            </a:xfrm>
            <a:custGeom>
              <a:avLst/>
              <a:gdLst/>
              <a:ahLst/>
              <a:cxnLst/>
              <a:rect r="r" b="b" t="t" l="l"/>
              <a:pathLst>
                <a:path h="1529257" w="1529257">
                  <a:moveTo>
                    <a:pt x="0" y="0"/>
                  </a:moveTo>
                  <a:lnTo>
                    <a:pt x="1529257" y="0"/>
                  </a:lnTo>
                  <a:lnTo>
                    <a:pt x="1529257" y="1529256"/>
                  </a:lnTo>
                  <a:lnTo>
                    <a:pt x="0" y="15292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9" id="19"/>
            <p:cNvSpPr txBox="true"/>
            <p:nvPr/>
          </p:nvSpPr>
          <p:spPr>
            <a:xfrm rot="0">
              <a:off x="0" y="1086058"/>
              <a:ext cx="1792381" cy="340412"/>
            </a:xfrm>
            <a:prstGeom prst="rect">
              <a:avLst/>
            </a:prstGeom>
          </p:spPr>
          <p:txBody>
            <a:bodyPr anchor="t" rtlCol="false" tIns="0" lIns="0" bIns="0" rIns="0">
              <a:spAutoFit/>
            </a:bodyPr>
            <a:lstStyle/>
            <a:p>
              <a:pPr algn="ctr">
                <a:lnSpc>
                  <a:spcPts val="1829"/>
                </a:lnSpc>
                <a:spcBef>
                  <a:spcPct val="0"/>
                </a:spcBef>
              </a:pPr>
              <a:r>
                <a:rPr lang="en-US" b="true" sz="1829">
                  <a:solidFill>
                    <a:srgbClr val="000000"/>
                  </a:solidFill>
                  <a:latin typeface="Glacial Indifference Bold"/>
                  <a:ea typeface="Glacial Indifference Bold"/>
                  <a:cs typeface="Glacial Indifference Bold"/>
                  <a:sym typeface="Glacial Indifference Bold"/>
                </a:rPr>
                <a:t>PAGE 17</a:t>
              </a:r>
            </a:p>
          </p:txBody>
        </p:sp>
        <p:sp>
          <p:nvSpPr>
            <p:cNvPr name="Freeform 20" id="20"/>
            <p:cNvSpPr/>
            <p:nvPr/>
          </p:nvSpPr>
          <p:spPr>
            <a:xfrm flipH="false" flipV="false" rot="0">
              <a:off x="489344" y="0"/>
              <a:ext cx="813692" cy="1057483"/>
            </a:xfrm>
            <a:custGeom>
              <a:avLst/>
              <a:gdLst/>
              <a:ahLst/>
              <a:cxnLst/>
              <a:rect r="r" b="b" t="t" l="l"/>
              <a:pathLst>
                <a:path h="1057483" w="813692">
                  <a:moveTo>
                    <a:pt x="0" y="0"/>
                  </a:moveTo>
                  <a:lnTo>
                    <a:pt x="813693" y="0"/>
                  </a:lnTo>
                  <a:lnTo>
                    <a:pt x="813693" y="1057483"/>
                  </a:lnTo>
                  <a:lnTo>
                    <a:pt x="0" y="1057483"/>
                  </a:lnTo>
                  <a:lnTo>
                    <a:pt x="0" y="0"/>
                  </a:lnTo>
                  <a:close/>
                </a:path>
              </a:pathLst>
            </a:custGeom>
            <a:blipFill>
              <a:blip r:embed="rId4"/>
              <a:stretch>
                <a:fillRect l="0" t="0" r="0" b="0"/>
              </a:stretch>
            </a:blipFill>
          </p:spPr>
        </p:sp>
      </p:grpSp>
      <p:grpSp>
        <p:nvGrpSpPr>
          <p:cNvPr name="Group 21" id="21"/>
          <p:cNvGrpSpPr/>
          <p:nvPr/>
        </p:nvGrpSpPr>
        <p:grpSpPr>
          <a:xfrm rot="0">
            <a:off x="38100" y="9037343"/>
            <a:ext cx="1195718" cy="1195718"/>
            <a:chOff x="0" y="0"/>
            <a:chExt cx="1594291" cy="1594291"/>
          </a:xfrm>
        </p:grpSpPr>
        <p:sp>
          <p:nvSpPr>
            <p:cNvPr name="Freeform 22" id="22"/>
            <p:cNvSpPr/>
            <p:nvPr/>
          </p:nvSpPr>
          <p:spPr>
            <a:xfrm flipH="false" flipV="false" rot="0">
              <a:off x="0" y="0"/>
              <a:ext cx="1594291" cy="1594291"/>
            </a:xfrm>
            <a:custGeom>
              <a:avLst/>
              <a:gdLst/>
              <a:ahLst/>
              <a:cxnLst/>
              <a:rect r="r" b="b" t="t" l="l"/>
              <a:pathLst>
                <a:path h="1594291" w="1594291">
                  <a:moveTo>
                    <a:pt x="0" y="0"/>
                  </a:moveTo>
                  <a:lnTo>
                    <a:pt x="1594291" y="0"/>
                  </a:lnTo>
                  <a:lnTo>
                    <a:pt x="1594291" y="1594291"/>
                  </a:lnTo>
                  <a:lnTo>
                    <a:pt x="0" y="15942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0984" y="431415"/>
              <a:ext cx="1492323" cy="823886"/>
            </a:xfrm>
            <a:custGeom>
              <a:avLst/>
              <a:gdLst/>
              <a:ahLst/>
              <a:cxnLst/>
              <a:rect r="r" b="b" t="t" l="l"/>
              <a:pathLst>
                <a:path h="823886" w="1492323">
                  <a:moveTo>
                    <a:pt x="0" y="0"/>
                  </a:moveTo>
                  <a:lnTo>
                    <a:pt x="1492323" y="0"/>
                  </a:lnTo>
                  <a:lnTo>
                    <a:pt x="1492323" y="823886"/>
                  </a:lnTo>
                  <a:lnTo>
                    <a:pt x="0" y="823886"/>
                  </a:lnTo>
                  <a:lnTo>
                    <a:pt x="0" y="0"/>
                  </a:lnTo>
                  <a:close/>
                </a:path>
              </a:pathLst>
            </a:custGeom>
            <a:blipFill>
              <a:blip r:embed="rId5"/>
              <a:stretch>
                <a:fillRect l="0" t="0" r="0" b="0"/>
              </a:stretch>
            </a:blipFill>
          </p:spPr>
        </p:sp>
        <p:sp>
          <p:nvSpPr>
            <p:cNvPr name="Freeform 24" id="24">
              <a:hlinkClick r:id="rId8" tooltip="https://www.youtube.com/watch?v=8KOSuLhlhWk"/>
            </p:cNvPr>
            <p:cNvSpPr/>
            <p:nvPr/>
          </p:nvSpPr>
          <p:spPr>
            <a:xfrm flipH="false" flipV="false" rot="0">
              <a:off x="384887" y="430784"/>
              <a:ext cx="824517" cy="824517"/>
            </a:xfrm>
            <a:custGeom>
              <a:avLst/>
              <a:gdLst/>
              <a:ahLst/>
              <a:cxnLst/>
              <a:rect r="r" b="b" t="t" l="l"/>
              <a:pathLst>
                <a:path h="824517" w="824517">
                  <a:moveTo>
                    <a:pt x="0" y="0"/>
                  </a:moveTo>
                  <a:lnTo>
                    <a:pt x="824517" y="0"/>
                  </a:lnTo>
                  <a:lnTo>
                    <a:pt x="824517" y="824517"/>
                  </a:lnTo>
                  <a:lnTo>
                    <a:pt x="0" y="8245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25" id="25"/>
          <p:cNvGrpSpPr/>
          <p:nvPr/>
        </p:nvGrpSpPr>
        <p:grpSpPr>
          <a:xfrm rot="0">
            <a:off x="13685312" y="9194385"/>
            <a:ext cx="3079363" cy="899350"/>
            <a:chOff x="0" y="0"/>
            <a:chExt cx="4105817" cy="1199134"/>
          </a:xfrm>
        </p:grpSpPr>
        <p:grpSp>
          <p:nvGrpSpPr>
            <p:cNvPr name="Group 26" id="26"/>
            <p:cNvGrpSpPr/>
            <p:nvPr/>
          </p:nvGrpSpPr>
          <p:grpSpPr>
            <a:xfrm rot="0">
              <a:off x="122226" y="51326"/>
              <a:ext cx="3983591" cy="1147808"/>
              <a:chOff x="0" y="0"/>
              <a:chExt cx="75388827" cy="21722085"/>
            </a:xfrm>
          </p:grpSpPr>
          <p:sp>
            <p:nvSpPr>
              <p:cNvPr name="Freeform 27" id="27"/>
              <p:cNvSpPr/>
              <p:nvPr/>
            </p:nvSpPr>
            <p:spPr>
              <a:xfrm flipH="false" flipV="false" rot="0">
                <a:off x="72390" y="72390"/>
                <a:ext cx="75244048" cy="21577306"/>
              </a:xfrm>
              <a:custGeom>
                <a:avLst/>
                <a:gdLst/>
                <a:ahLst/>
                <a:cxnLst/>
                <a:rect r="r" b="b" t="t" l="l"/>
                <a:pathLst>
                  <a:path h="21577306" w="75244048">
                    <a:moveTo>
                      <a:pt x="0" y="0"/>
                    </a:moveTo>
                    <a:lnTo>
                      <a:pt x="75244048" y="0"/>
                    </a:lnTo>
                    <a:lnTo>
                      <a:pt x="75244048" y="21577306"/>
                    </a:lnTo>
                    <a:lnTo>
                      <a:pt x="0" y="21577306"/>
                    </a:lnTo>
                    <a:lnTo>
                      <a:pt x="0" y="0"/>
                    </a:lnTo>
                    <a:close/>
                  </a:path>
                </a:pathLst>
              </a:custGeom>
              <a:solidFill>
                <a:srgbClr val="FD81EC"/>
              </a:solidFill>
              <a:ln w="28575" cap="sq">
                <a:solidFill>
                  <a:srgbClr val="000000"/>
                </a:solidFill>
                <a:prstDash val="solid"/>
                <a:miter/>
              </a:ln>
            </p:spPr>
          </p:sp>
          <p:sp>
            <p:nvSpPr>
              <p:cNvPr name="Freeform 28" id="28"/>
              <p:cNvSpPr/>
              <p:nvPr/>
            </p:nvSpPr>
            <p:spPr>
              <a:xfrm flipH="false" flipV="false" rot="0">
                <a:off x="0" y="0"/>
                <a:ext cx="75388825" cy="21722085"/>
              </a:xfrm>
              <a:custGeom>
                <a:avLst/>
                <a:gdLst/>
                <a:ahLst/>
                <a:cxnLst/>
                <a:rect r="r" b="b" t="t" l="l"/>
                <a:pathLst>
                  <a:path h="21722085" w="75388825">
                    <a:moveTo>
                      <a:pt x="75244046" y="21577305"/>
                    </a:moveTo>
                    <a:lnTo>
                      <a:pt x="75388825" y="21577305"/>
                    </a:lnTo>
                    <a:lnTo>
                      <a:pt x="75388825" y="21722085"/>
                    </a:lnTo>
                    <a:lnTo>
                      <a:pt x="75244046" y="21722085"/>
                    </a:lnTo>
                    <a:lnTo>
                      <a:pt x="75244046" y="21577305"/>
                    </a:lnTo>
                    <a:close/>
                    <a:moveTo>
                      <a:pt x="0" y="144780"/>
                    </a:moveTo>
                    <a:lnTo>
                      <a:pt x="144780" y="144780"/>
                    </a:lnTo>
                    <a:lnTo>
                      <a:pt x="144780" y="21577305"/>
                    </a:lnTo>
                    <a:lnTo>
                      <a:pt x="0" y="21577305"/>
                    </a:lnTo>
                    <a:lnTo>
                      <a:pt x="0" y="144780"/>
                    </a:lnTo>
                    <a:close/>
                    <a:moveTo>
                      <a:pt x="0" y="21577305"/>
                    </a:moveTo>
                    <a:lnTo>
                      <a:pt x="144780" y="21577305"/>
                    </a:lnTo>
                    <a:lnTo>
                      <a:pt x="144780" y="21722085"/>
                    </a:lnTo>
                    <a:lnTo>
                      <a:pt x="0" y="21722085"/>
                    </a:lnTo>
                    <a:lnTo>
                      <a:pt x="0" y="21577305"/>
                    </a:lnTo>
                    <a:close/>
                    <a:moveTo>
                      <a:pt x="75244046" y="144780"/>
                    </a:moveTo>
                    <a:lnTo>
                      <a:pt x="75388825" y="144780"/>
                    </a:lnTo>
                    <a:lnTo>
                      <a:pt x="75388825" y="21577305"/>
                    </a:lnTo>
                    <a:lnTo>
                      <a:pt x="75244046" y="21577305"/>
                    </a:lnTo>
                    <a:lnTo>
                      <a:pt x="75244046" y="144780"/>
                    </a:lnTo>
                    <a:close/>
                    <a:moveTo>
                      <a:pt x="144780" y="21577305"/>
                    </a:moveTo>
                    <a:lnTo>
                      <a:pt x="75244046" y="21577305"/>
                    </a:lnTo>
                    <a:lnTo>
                      <a:pt x="75244046" y="21722085"/>
                    </a:lnTo>
                    <a:lnTo>
                      <a:pt x="144780" y="21722085"/>
                    </a:lnTo>
                    <a:lnTo>
                      <a:pt x="144780" y="21577305"/>
                    </a:lnTo>
                    <a:close/>
                    <a:moveTo>
                      <a:pt x="75244046" y="0"/>
                    </a:moveTo>
                    <a:lnTo>
                      <a:pt x="75388825" y="0"/>
                    </a:lnTo>
                    <a:lnTo>
                      <a:pt x="75388825" y="144780"/>
                    </a:lnTo>
                    <a:lnTo>
                      <a:pt x="75244046" y="144780"/>
                    </a:lnTo>
                    <a:lnTo>
                      <a:pt x="75244046" y="0"/>
                    </a:lnTo>
                    <a:close/>
                    <a:moveTo>
                      <a:pt x="0" y="0"/>
                    </a:moveTo>
                    <a:lnTo>
                      <a:pt x="144780" y="0"/>
                    </a:lnTo>
                    <a:lnTo>
                      <a:pt x="144780" y="144780"/>
                    </a:lnTo>
                    <a:lnTo>
                      <a:pt x="0" y="144780"/>
                    </a:lnTo>
                    <a:lnTo>
                      <a:pt x="0" y="0"/>
                    </a:lnTo>
                    <a:close/>
                    <a:moveTo>
                      <a:pt x="144780" y="0"/>
                    </a:moveTo>
                    <a:lnTo>
                      <a:pt x="75244046" y="0"/>
                    </a:lnTo>
                    <a:lnTo>
                      <a:pt x="75244046"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29" id="29"/>
            <p:cNvGrpSpPr/>
            <p:nvPr/>
          </p:nvGrpSpPr>
          <p:grpSpPr>
            <a:xfrm rot="0">
              <a:off x="0" y="0"/>
              <a:ext cx="3983591" cy="1147808"/>
              <a:chOff x="0" y="0"/>
              <a:chExt cx="75388827" cy="21722085"/>
            </a:xfrm>
          </p:grpSpPr>
          <p:sp>
            <p:nvSpPr>
              <p:cNvPr name="Freeform 30" id="30"/>
              <p:cNvSpPr/>
              <p:nvPr/>
            </p:nvSpPr>
            <p:spPr>
              <a:xfrm flipH="false" flipV="false" rot="0">
                <a:off x="72390" y="72390"/>
                <a:ext cx="75244048" cy="21577306"/>
              </a:xfrm>
              <a:custGeom>
                <a:avLst/>
                <a:gdLst/>
                <a:ahLst/>
                <a:cxnLst/>
                <a:rect r="r" b="b" t="t" l="l"/>
                <a:pathLst>
                  <a:path h="21577306" w="75244048">
                    <a:moveTo>
                      <a:pt x="0" y="0"/>
                    </a:moveTo>
                    <a:lnTo>
                      <a:pt x="75244048" y="0"/>
                    </a:lnTo>
                    <a:lnTo>
                      <a:pt x="75244048" y="21577306"/>
                    </a:lnTo>
                    <a:lnTo>
                      <a:pt x="0" y="21577306"/>
                    </a:lnTo>
                    <a:lnTo>
                      <a:pt x="0" y="0"/>
                    </a:lnTo>
                    <a:close/>
                  </a:path>
                </a:pathLst>
              </a:custGeom>
              <a:solidFill>
                <a:srgbClr val="FFFFFF"/>
              </a:solidFill>
              <a:ln w="28575" cap="sq">
                <a:solidFill>
                  <a:srgbClr val="000000"/>
                </a:solidFill>
                <a:prstDash val="solid"/>
                <a:miter/>
              </a:ln>
            </p:spPr>
          </p:sp>
          <p:sp>
            <p:nvSpPr>
              <p:cNvPr name="Freeform 31" id="31"/>
              <p:cNvSpPr/>
              <p:nvPr/>
            </p:nvSpPr>
            <p:spPr>
              <a:xfrm flipH="false" flipV="false" rot="0">
                <a:off x="0" y="0"/>
                <a:ext cx="75388825" cy="21722085"/>
              </a:xfrm>
              <a:custGeom>
                <a:avLst/>
                <a:gdLst/>
                <a:ahLst/>
                <a:cxnLst/>
                <a:rect r="r" b="b" t="t" l="l"/>
                <a:pathLst>
                  <a:path h="21722085" w="75388825">
                    <a:moveTo>
                      <a:pt x="75244046" y="21577305"/>
                    </a:moveTo>
                    <a:lnTo>
                      <a:pt x="75388825" y="21577305"/>
                    </a:lnTo>
                    <a:lnTo>
                      <a:pt x="75388825" y="21722085"/>
                    </a:lnTo>
                    <a:lnTo>
                      <a:pt x="75244046" y="21722085"/>
                    </a:lnTo>
                    <a:lnTo>
                      <a:pt x="75244046" y="21577305"/>
                    </a:lnTo>
                    <a:close/>
                    <a:moveTo>
                      <a:pt x="0" y="144780"/>
                    </a:moveTo>
                    <a:lnTo>
                      <a:pt x="144780" y="144780"/>
                    </a:lnTo>
                    <a:lnTo>
                      <a:pt x="144780" y="21577305"/>
                    </a:lnTo>
                    <a:lnTo>
                      <a:pt x="0" y="21577305"/>
                    </a:lnTo>
                    <a:lnTo>
                      <a:pt x="0" y="144780"/>
                    </a:lnTo>
                    <a:close/>
                    <a:moveTo>
                      <a:pt x="0" y="21577305"/>
                    </a:moveTo>
                    <a:lnTo>
                      <a:pt x="144780" y="21577305"/>
                    </a:lnTo>
                    <a:lnTo>
                      <a:pt x="144780" y="21722085"/>
                    </a:lnTo>
                    <a:lnTo>
                      <a:pt x="0" y="21722085"/>
                    </a:lnTo>
                    <a:lnTo>
                      <a:pt x="0" y="21577305"/>
                    </a:lnTo>
                    <a:close/>
                    <a:moveTo>
                      <a:pt x="75244046" y="144780"/>
                    </a:moveTo>
                    <a:lnTo>
                      <a:pt x="75388825" y="144780"/>
                    </a:lnTo>
                    <a:lnTo>
                      <a:pt x="75388825" y="21577305"/>
                    </a:lnTo>
                    <a:lnTo>
                      <a:pt x="75244046" y="21577305"/>
                    </a:lnTo>
                    <a:lnTo>
                      <a:pt x="75244046" y="144780"/>
                    </a:lnTo>
                    <a:close/>
                    <a:moveTo>
                      <a:pt x="144780" y="21577305"/>
                    </a:moveTo>
                    <a:lnTo>
                      <a:pt x="75244046" y="21577305"/>
                    </a:lnTo>
                    <a:lnTo>
                      <a:pt x="75244046" y="21722085"/>
                    </a:lnTo>
                    <a:lnTo>
                      <a:pt x="144780" y="21722085"/>
                    </a:lnTo>
                    <a:lnTo>
                      <a:pt x="144780" y="21577305"/>
                    </a:lnTo>
                    <a:close/>
                    <a:moveTo>
                      <a:pt x="75244046" y="0"/>
                    </a:moveTo>
                    <a:lnTo>
                      <a:pt x="75388825" y="0"/>
                    </a:lnTo>
                    <a:lnTo>
                      <a:pt x="75388825" y="144780"/>
                    </a:lnTo>
                    <a:lnTo>
                      <a:pt x="75244046" y="144780"/>
                    </a:lnTo>
                    <a:lnTo>
                      <a:pt x="75244046" y="0"/>
                    </a:lnTo>
                    <a:close/>
                    <a:moveTo>
                      <a:pt x="0" y="0"/>
                    </a:moveTo>
                    <a:lnTo>
                      <a:pt x="144780" y="0"/>
                    </a:lnTo>
                    <a:lnTo>
                      <a:pt x="144780" y="144780"/>
                    </a:lnTo>
                    <a:lnTo>
                      <a:pt x="0" y="144780"/>
                    </a:lnTo>
                    <a:lnTo>
                      <a:pt x="0" y="0"/>
                    </a:lnTo>
                    <a:close/>
                    <a:moveTo>
                      <a:pt x="144780" y="0"/>
                    </a:moveTo>
                    <a:lnTo>
                      <a:pt x="75244046" y="0"/>
                    </a:lnTo>
                    <a:lnTo>
                      <a:pt x="75244046"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32" id="32"/>
            <p:cNvSpPr txBox="true"/>
            <p:nvPr/>
          </p:nvSpPr>
          <p:spPr>
            <a:xfrm rot="0">
              <a:off x="199614" y="135837"/>
              <a:ext cx="3706589" cy="806247"/>
            </a:xfrm>
            <a:prstGeom prst="rect">
              <a:avLst/>
            </a:prstGeom>
          </p:spPr>
          <p:txBody>
            <a:bodyPr anchor="t" rtlCol="false" tIns="0" lIns="0" bIns="0" rIns="0">
              <a:spAutoFit/>
            </a:bodyPr>
            <a:lstStyle/>
            <a:p>
              <a:pPr algn="l">
                <a:lnSpc>
                  <a:spcPts val="2446"/>
                </a:lnSpc>
              </a:pPr>
              <a:r>
                <a:rPr lang="en-US" sz="1747">
                  <a:solidFill>
                    <a:srgbClr val="231F1F"/>
                  </a:solidFill>
                  <a:latin typeface="Glacial Indifference"/>
                  <a:ea typeface="Glacial Indifference"/>
                  <a:cs typeface="Glacial Indifference"/>
                  <a:sym typeface="Glacial Indifference"/>
                </a:rPr>
                <a:t>For a list of all AP and CiHS classes offered by EPS.</a:t>
              </a:r>
            </a:p>
          </p:txBody>
        </p:sp>
      </p:grpSp>
      <p:sp>
        <p:nvSpPr>
          <p:cNvPr name="Freeform 33" id="33"/>
          <p:cNvSpPr/>
          <p:nvPr/>
        </p:nvSpPr>
        <p:spPr>
          <a:xfrm flipH="false" flipV="true" rot="0">
            <a:off x="15560978" y="8795482"/>
            <a:ext cx="1638295" cy="462818"/>
          </a:xfrm>
          <a:custGeom>
            <a:avLst/>
            <a:gdLst/>
            <a:ahLst/>
            <a:cxnLst/>
            <a:rect r="r" b="b" t="t" l="l"/>
            <a:pathLst>
              <a:path h="462818" w="1638295">
                <a:moveTo>
                  <a:pt x="0" y="462818"/>
                </a:moveTo>
                <a:lnTo>
                  <a:pt x="1638295" y="462818"/>
                </a:lnTo>
                <a:lnTo>
                  <a:pt x="1638295" y="0"/>
                </a:lnTo>
                <a:lnTo>
                  <a:pt x="0" y="0"/>
                </a:lnTo>
                <a:lnTo>
                  <a:pt x="0" y="462818"/>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4" id="34"/>
          <p:cNvSpPr/>
          <p:nvPr/>
        </p:nvSpPr>
        <p:spPr>
          <a:xfrm flipH="false" flipV="false" rot="0">
            <a:off x="12562638" y="3347995"/>
            <a:ext cx="1363367" cy="1358822"/>
          </a:xfrm>
          <a:custGeom>
            <a:avLst/>
            <a:gdLst/>
            <a:ahLst/>
            <a:cxnLst/>
            <a:rect r="r" b="b" t="t" l="l"/>
            <a:pathLst>
              <a:path h="1358822" w="1363367">
                <a:moveTo>
                  <a:pt x="0" y="0"/>
                </a:moveTo>
                <a:lnTo>
                  <a:pt x="1363366" y="0"/>
                </a:lnTo>
                <a:lnTo>
                  <a:pt x="1363366" y="1358822"/>
                </a:lnTo>
                <a:lnTo>
                  <a:pt x="0" y="1358822"/>
                </a:lnTo>
                <a:lnTo>
                  <a:pt x="0" y="0"/>
                </a:lnTo>
                <a:close/>
              </a:path>
            </a:pathLst>
          </a:custGeom>
          <a:blipFill>
            <a:blip r:embed="rId11"/>
            <a:stretch>
              <a:fillRect l="-8687" t="-2277" r="-932" b="-555"/>
            </a:stretch>
          </a:blipFill>
        </p:spPr>
      </p:sp>
      <p:sp>
        <p:nvSpPr>
          <p:cNvPr name="Freeform 35" id="35"/>
          <p:cNvSpPr/>
          <p:nvPr/>
        </p:nvSpPr>
        <p:spPr>
          <a:xfrm flipH="false" flipV="false" rot="0">
            <a:off x="4202763" y="3347995"/>
            <a:ext cx="1367942" cy="1358822"/>
          </a:xfrm>
          <a:custGeom>
            <a:avLst/>
            <a:gdLst/>
            <a:ahLst/>
            <a:cxnLst/>
            <a:rect r="r" b="b" t="t" l="l"/>
            <a:pathLst>
              <a:path h="1358822" w="1367942">
                <a:moveTo>
                  <a:pt x="0" y="0"/>
                </a:moveTo>
                <a:lnTo>
                  <a:pt x="1367941" y="0"/>
                </a:lnTo>
                <a:lnTo>
                  <a:pt x="1367941" y="1358822"/>
                </a:lnTo>
                <a:lnTo>
                  <a:pt x="0" y="1358822"/>
                </a:lnTo>
                <a:lnTo>
                  <a:pt x="0" y="0"/>
                </a:lnTo>
                <a:close/>
              </a:path>
            </a:pathLst>
          </a:custGeom>
          <a:blipFill>
            <a:blip r:embed="rId12"/>
            <a:stretch>
              <a:fillRect l="-8388" t="-1631" r="-1366" b="-1789"/>
            </a:stretch>
          </a:blipFill>
        </p:spPr>
      </p:sp>
      <p:sp>
        <p:nvSpPr>
          <p:cNvPr name="TextBox 36" id="36"/>
          <p:cNvSpPr txBox="true"/>
          <p:nvPr/>
        </p:nvSpPr>
        <p:spPr>
          <a:xfrm rot="0">
            <a:off x="1907874" y="1028700"/>
            <a:ext cx="14472251" cy="847725"/>
          </a:xfrm>
          <a:prstGeom prst="rect">
            <a:avLst/>
          </a:prstGeom>
        </p:spPr>
        <p:txBody>
          <a:bodyPr anchor="t" rtlCol="false" tIns="0" lIns="0" bIns="0" rIns="0">
            <a:spAutoFit/>
          </a:bodyPr>
          <a:lstStyle/>
          <a:p>
            <a:pPr algn="ctr" marL="0" indent="0" lvl="0">
              <a:lnSpc>
                <a:spcPts val="6720"/>
              </a:lnSpc>
              <a:spcBef>
                <a:spcPct val="0"/>
              </a:spcBef>
            </a:pPr>
            <a:r>
              <a:rPr lang="en-US" b="true" sz="5600">
                <a:solidFill>
                  <a:srgbClr val="000000"/>
                </a:solidFill>
                <a:latin typeface="Eczar Semi-Bold"/>
                <a:ea typeface="Eczar Semi-Bold"/>
                <a:cs typeface="Eczar Semi-Bold"/>
                <a:sym typeface="Eczar Semi-Bold"/>
              </a:rPr>
              <a:t>High School Learning Options</a:t>
            </a:r>
          </a:p>
        </p:txBody>
      </p:sp>
      <p:grpSp>
        <p:nvGrpSpPr>
          <p:cNvPr name="Group 37" id="37"/>
          <p:cNvGrpSpPr/>
          <p:nvPr/>
        </p:nvGrpSpPr>
        <p:grpSpPr>
          <a:xfrm rot="0">
            <a:off x="1443935" y="5143500"/>
            <a:ext cx="6885598" cy="3569726"/>
            <a:chOff x="0" y="0"/>
            <a:chExt cx="9180797" cy="4759635"/>
          </a:xfrm>
        </p:grpSpPr>
        <p:sp>
          <p:nvSpPr>
            <p:cNvPr name="TextBox 38" id="38"/>
            <p:cNvSpPr txBox="true"/>
            <p:nvPr/>
          </p:nvSpPr>
          <p:spPr>
            <a:xfrm rot="0">
              <a:off x="0" y="-47625"/>
              <a:ext cx="9180797" cy="890905"/>
            </a:xfrm>
            <a:prstGeom prst="rect">
              <a:avLst/>
            </a:prstGeom>
          </p:spPr>
          <p:txBody>
            <a:bodyPr anchor="t" rtlCol="false" tIns="0" lIns="0" bIns="0" rIns="0">
              <a:spAutoFit/>
            </a:bodyPr>
            <a:lstStyle/>
            <a:p>
              <a:pPr algn="ctr">
                <a:lnSpc>
                  <a:spcPts val="5460"/>
                </a:lnSpc>
              </a:pPr>
              <a:r>
                <a:rPr lang="en-US" b="true" sz="4200">
                  <a:solidFill>
                    <a:srgbClr val="000000"/>
                  </a:solidFill>
                  <a:latin typeface="Glacial Indifference Bold"/>
                  <a:ea typeface="Glacial Indifference Bold"/>
                  <a:cs typeface="Glacial Indifference Bold"/>
                  <a:sym typeface="Glacial Indifference Bold"/>
                </a:rPr>
                <a:t>Advanced Placement</a:t>
              </a:r>
            </a:p>
          </p:txBody>
        </p:sp>
        <p:sp>
          <p:nvSpPr>
            <p:cNvPr name="TextBox 39" id="39"/>
            <p:cNvSpPr txBox="true"/>
            <p:nvPr/>
          </p:nvSpPr>
          <p:spPr>
            <a:xfrm rot="0">
              <a:off x="0" y="1323650"/>
              <a:ext cx="9180797" cy="3435985"/>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U.S. program created by College Board</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Offers college-level courses and exams in the high school</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Can earn college credit</a:t>
              </a:r>
            </a:p>
            <a:p>
              <a:pPr algn="l">
                <a:lnSpc>
                  <a:spcPts val="4199"/>
                </a:lnSpc>
              </a:pPr>
            </a:p>
          </p:txBody>
        </p:sp>
      </p:grpSp>
      <p:grpSp>
        <p:nvGrpSpPr>
          <p:cNvPr name="Group 40" id="40"/>
          <p:cNvGrpSpPr/>
          <p:nvPr/>
        </p:nvGrpSpPr>
        <p:grpSpPr>
          <a:xfrm rot="0">
            <a:off x="9801522" y="5143500"/>
            <a:ext cx="6885598" cy="3045851"/>
            <a:chOff x="0" y="0"/>
            <a:chExt cx="9180797" cy="4061135"/>
          </a:xfrm>
        </p:grpSpPr>
        <p:sp>
          <p:nvSpPr>
            <p:cNvPr name="TextBox 41" id="41"/>
            <p:cNvSpPr txBox="true"/>
            <p:nvPr/>
          </p:nvSpPr>
          <p:spPr>
            <a:xfrm rot="0">
              <a:off x="0" y="-47625"/>
              <a:ext cx="9180797" cy="890905"/>
            </a:xfrm>
            <a:prstGeom prst="rect">
              <a:avLst/>
            </a:prstGeom>
          </p:spPr>
          <p:txBody>
            <a:bodyPr anchor="t" rtlCol="false" tIns="0" lIns="0" bIns="0" rIns="0">
              <a:spAutoFit/>
            </a:bodyPr>
            <a:lstStyle/>
            <a:p>
              <a:pPr algn="ctr">
                <a:lnSpc>
                  <a:spcPts val="5460"/>
                </a:lnSpc>
              </a:pPr>
              <a:r>
                <a:rPr lang="en-US" b="true" sz="4200">
                  <a:solidFill>
                    <a:srgbClr val="000000"/>
                  </a:solidFill>
                  <a:latin typeface="Glacial Indifference Bold"/>
                  <a:ea typeface="Glacial Indifference Bold"/>
                  <a:cs typeface="Glacial Indifference Bold"/>
                  <a:sym typeface="Glacial Indifference Bold"/>
                </a:rPr>
                <a:t>College in the High School</a:t>
              </a:r>
            </a:p>
          </p:txBody>
        </p:sp>
        <p:sp>
          <p:nvSpPr>
            <p:cNvPr name="TextBox 42" id="42"/>
            <p:cNvSpPr txBox="true"/>
            <p:nvPr/>
          </p:nvSpPr>
          <p:spPr>
            <a:xfrm rot="0">
              <a:off x="0" y="1323650"/>
              <a:ext cx="9180797" cy="2737485"/>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Program in WA State</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Offeres college-level courses and exams in the high school</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Can earn college credit </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grpSp>
        <p:nvGrpSpPr>
          <p:cNvPr name="Group 2" id="2"/>
          <p:cNvGrpSpPr/>
          <p:nvPr/>
        </p:nvGrpSpPr>
        <p:grpSpPr>
          <a:xfrm rot="0">
            <a:off x="1194760" y="710741"/>
            <a:ext cx="15898480" cy="1460550"/>
            <a:chOff x="0" y="0"/>
            <a:chExt cx="126585437" cy="11629056"/>
          </a:xfrm>
        </p:grpSpPr>
        <p:sp>
          <p:nvSpPr>
            <p:cNvPr name="Freeform 3" id="3"/>
            <p:cNvSpPr/>
            <p:nvPr/>
          </p:nvSpPr>
          <p:spPr>
            <a:xfrm flipH="false" flipV="false" rot="0">
              <a:off x="72390" y="72390"/>
              <a:ext cx="126440657" cy="11484276"/>
            </a:xfrm>
            <a:custGeom>
              <a:avLst/>
              <a:gdLst/>
              <a:ahLst/>
              <a:cxnLst/>
              <a:rect r="r" b="b" t="t" l="l"/>
              <a:pathLst>
                <a:path h="11484276" w="126440657">
                  <a:moveTo>
                    <a:pt x="0" y="0"/>
                  </a:moveTo>
                  <a:lnTo>
                    <a:pt x="126440657" y="0"/>
                  </a:lnTo>
                  <a:lnTo>
                    <a:pt x="126440657" y="11484276"/>
                  </a:lnTo>
                  <a:lnTo>
                    <a:pt x="0" y="11484276"/>
                  </a:lnTo>
                  <a:lnTo>
                    <a:pt x="0" y="0"/>
                  </a:lnTo>
                  <a:close/>
                </a:path>
              </a:pathLst>
            </a:custGeom>
            <a:solidFill>
              <a:srgbClr val="FFFFFF"/>
            </a:solidFill>
            <a:ln w="28575" cap="sq">
              <a:solidFill>
                <a:srgbClr val="000000"/>
              </a:solidFill>
              <a:prstDash val="solid"/>
              <a:miter/>
            </a:ln>
          </p:spPr>
        </p:sp>
        <p:sp>
          <p:nvSpPr>
            <p:cNvPr name="Freeform 4" id="4"/>
            <p:cNvSpPr/>
            <p:nvPr/>
          </p:nvSpPr>
          <p:spPr>
            <a:xfrm flipH="false" flipV="false" rot="0">
              <a:off x="0" y="0"/>
              <a:ext cx="126585439" cy="11629056"/>
            </a:xfrm>
            <a:custGeom>
              <a:avLst/>
              <a:gdLst/>
              <a:ahLst/>
              <a:cxnLst/>
              <a:rect r="r" b="b" t="t" l="l"/>
              <a:pathLst>
                <a:path h="11629056" w="126585439">
                  <a:moveTo>
                    <a:pt x="126440654" y="11484276"/>
                  </a:moveTo>
                  <a:lnTo>
                    <a:pt x="126585439" y="11484276"/>
                  </a:lnTo>
                  <a:lnTo>
                    <a:pt x="126585439" y="11629056"/>
                  </a:lnTo>
                  <a:lnTo>
                    <a:pt x="126440654" y="11629056"/>
                  </a:lnTo>
                  <a:lnTo>
                    <a:pt x="126440654" y="11484276"/>
                  </a:lnTo>
                  <a:close/>
                  <a:moveTo>
                    <a:pt x="0" y="144780"/>
                  </a:moveTo>
                  <a:lnTo>
                    <a:pt x="144780" y="144780"/>
                  </a:lnTo>
                  <a:lnTo>
                    <a:pt x="144780" y="11484276"/>
                  </a:lnTo>
                  <a:lnTo>
                    <a:pt x="0" y="11484276"/>
                  </a:lnTo>
                  <a:lnTo>
                    <a:pt x="0" y="144780"/>
                  </a:lnTo>
                  <a:close/>
                  <a:moveTo>
                    <a:pt x="0" y="11484276"/>
                  </a:moveTo>
                  <a:lnTo>
                    <a:pt x="144780" y="11484276"/>
                  </a:lnTo>
                  <a:lnTo>
                    <a:pt x="144780" y="11629056"/>
                  </a:lnTo>
                  <a:lnTo>
                    <a:pt x="0" y="11629056"/>
                  </a:lnTo>
                  <a:lnTo>
                    <a:pt x="0" y="11484276"/>
                  </a:lnTo>
                  <a:close/>
                  <a:moveTo>
                    <a:pt x="126440654" y="144780"/>
                  </a:moveTo>
                  <a:lnTo>
                    <a:pt x="126585439" y="144780"/>
                  </a:lnTo>
                  <a:lnTo>
                    <a:pt x="126585439" y="11484276"/>
                  </a:lnTo>
                  <a:lnTo>
                    <a:pt x="126440654" y="11484276"/>
                  </a:lnTo>
                  <a:lnTo>
                    <a:pt x="126440654" y="144780"/>
                  </a:lnTo>
                  <a:close/>
                  <a:moveTo>
                    <a:pt x="144780" y="11484276"/>
                  </a:moveTo>
                  <a:lnTo>
                    <a:pt x="126440654" y="11484276"/>
                  </a:lnTo>
                  <a:lnTo>
                    <a:pt x="126440654" y="11629056"/>
                  </a:lnTo>
                  <a:lnTo>
                    <a:pt x="144780" y="11629056"/>
                  </a:lnTo>
                  <a:lnTo>
                    <a:pt x="144780" y="11484276"/>
                  </a:lnTo>
                  <a:close/>
                  <a:moveTo>
                    <a:pt x="126440654" y="0"/>
                  </a:moveTo>
                  <a:lnTo>
                    <a:pt x="126585439" y="0"/>
                  </a:lnTo>
                  <a:lnTo>
                    <a:pt x="126585439" y="144780"/>
                  </a:lnTo>
                  <a:lnTo>
                    <a:pt x="126440654" y="144780"/>
                  </a:lnTo>
                  <a:lnTo>
                    <a:pt x="126440654" y="0"/>
                  </a:lnTo>
                  <a:close/>
                  <a:moveTo>
                    <a:pt x="0" y="0"/>
                  </a:moveTo>
                  <a:lnTo>
                    <a:pt x="144780" y="0"/>
                  </a:lnTo>
                  <a:lnTo>
                    <a:pt x="144780" y="144780"/>
                  </a:lnTo>
                  <a:lnTo>
                    <a:pt x="0" y="144780"/>
                  </a:lnTo>
                  <a:lnTo>
                    <a:pt x="0" y="0"/>
                  </a:lnTo>
                  <a:close/>
                  <a:moveTo>
                    <a:pt x="144780" y="0"/>
                  </a:moveTo>
                  <a:lnTo>
                    <a:pt x="126440654" y="0"/>
                  </a:lnTo>
                  <a:lnTo>
                    <a:pt x="126440654"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5" id="5"/>
          <p:cNvGrpSpPr/>
          <p:nvPr/>
        </p:nvGrpSpPr>
        <p:grpSpPr>
          <a:xfrm rot="0">
            <a:off x="16955345" y="9037343"/>
            <a:ext cx="1344286" cy="1213434"/>
            <a:chOff x="0" y="0"/>
            <a:chExt cx="1792381" cy="1617912"/>
          </a:xfrm>
        </p:grpSpPr>
        <p:sp>
          <p:nvSpPr>
            <p:cNvPr name="Freeform 6" id="6"/>
            <p:cNvSpPr/>
            <p:nvPr/>
          </p:nvSpPr>
          <p:spPr>
            <a:xfrm flipH="false" flipV="false" rot="0">
              <a:off x="131562" y="88656"/>
              <a:ext cx="1529257" cy="1529257"/>
            </a:xfrm>
            <a:custGeom>
              <a:avLst/>
              <a:gdLst/>
              <a:ahLst/>
              <a:cxnLst/>
              <a:rect r="r" b="b" t="t" l="l"/>
              <a:pathLst>
                <a:path h="1529257" w="1529257">
                  <a:moveTo>
                    <a:pt x="0" y="0"/>
                  </a:moveTo>
                  <a:lnTo>
                    <a:pt x="1529257" y="0"/>
                  </a:lnTo>
                  <a:lnTo>
                    <a:pt x="1529257" y="1529256"/>
                  </a:lnTo>
                  <a:lnTo>
                    <a:pt x="0" y="15292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0" y="1086058"/>
              <a:ext cx="1792381" cy="340412"/>
            </a:xfrm>
            <a:prstGeom prst="rect">
              <a:avLst/>
            </a:prstGeom>
          </p:spPr>
          <p:txBody>
            <a:bodyPr anchor="t" rtlCol="false" tIns="0" lIns="0" bIns="0" rIns="0">
              <a:spAutoFit/>
            </a:bodyPr>
            <a:lstStyle/>
            <a:p>
              <a:pPr algn="ctr">
                <a:lnSpc>
                  <a:spcPts val="1829"/>
                </a:lnSpc>
                <a:spcBef>
                  <a:spcPct val="0"/>
                </a:spcBef>
              </a:pPr>
              <a:r>
                <a:rPr lang="en-US" b="true" sz="1829">
                  <a:solidFill>
                    <a:srgbClr val="000000"/>
                  </a:solidFill>
                  <a:latin typeface="Glacial Indifference Bold"/>
                  <a:ea typeface="Glacial Indifference Bold"/>
                  <a:cs typeface="Glacial Indifference Bold"/>
                  <a:sym typeface="Glacial Indifference Bold"/>
                </a:rPr>
                <a:t>PAGE 19</a:t>
              </a:r>
            </a:p>
          </p:txBody>
        </p:sp>
        <p:sp>
          <p:nvSpPr>
            <p:cNvPr name="Freeform 8" id="8"/>
            <p:cNvSpPr/>
            <p:nvPr/>
          </p:nvSpPr>
          <p:spPr>
            <a:xfrm flipH="false" flipV="false" rot="0">
              <a:off x="489344" y="0"/>
              <a:ext cx="813692" cy="1057483"/>
            </a:xfrm>
            <a:custGeom>
              <a:avLst/>
              <a:gdLst/>
              <a:ahLst/>
              <a:cxnLst/>
              <a:rect r="r" b="b" t="t" l="l"/>
              <a:pathLst>
                <a:path h="1057483" w="813692">
                  <a:moveTo>
                    <a:pt x="0" y="0"/>
                  </a:moveTo>
                  <a:lnTo>
                    <a:pt x="813693" y="0"/>
                  </a:lnTo>
                  <a:lnTo>
                    <a:pt x="813693" y="1057483"/>
                  </a:lnTo>
                  <a:lnTo>
                    <a:pt x="0" y="1057483"/>
                  </a:lnTo>
                  <a:lnTo>
                    <a:pt x="0" y="0"/>
                  </a:lnTo>
                  <a:close/>
                </a:path>
              </a:pathLst>
            </a:custGeom>
            <a:blipFill>
              <a:blip r:embed="rId4"/>
              <a:stretch>
                <a:fillRect l="0" t="0" r="0" b="0"/>
              </a:stretch>
            </a:blipFill>
          </p:spPr>
        </p:sp>
      </p:grpSp>
      <p:grpSp>
        <p:nvGrpSpPr>
          <p:cNvPr name="Group 9" id="9"/>
          <p:cNvGrpSpPr/>
          <p:nvPr/>
        </p:nvGrpSpPr>
        <p:grpSpPr>
          <a:xfrm rot="0">
            <a:off x="13685312" y="9194385"/>
            <a:ext cx="3079363" cy="899350"/>
            <a:chOff x="0" y="0"/>
            <a:chExt cx="4105817" cy="1199134"/>
          </a:xfrm>
        </p:grpSpPr>
        <p:grpSp>
          <p:nvGrpSpPr>
            <p:cNvPr name="Group 10" id="10"/>
            <p:cNvGrpSpPr/>
            <p:nvPr/>
          </p:nvGrpSpPr>
          <p:grpSpPr>
            <a:xfrm rot="0">
              <a:off x="122226" y="51326"/>
              <a:ext cx="3983591" cy="1147808"/>
              <a:chOff x="0" y="0"/>
              <a:chExt cx="75388827" cy="21722085"/>
            </a:xfrm>
          </p:grpSpPr>
          <p:sp>
            <p:nvSpPr>
              <p:cNvPr name="Freeform 11" id="11"/>
              <p:cNvSpPr/>
              <p:nvPr/>
            </p:nvSpPr>
            <p:spPr>
              <a:xfrm flipH="false" flipV="false" rot="0">
                <a:off x="72390" y="72390"/>
                <a:ext cx="75244048" cy="21577306"/>
              </a:xfrm>
              <a:custGeom>
                <a:avLst/>
                <a:gdLst/>
                <a:ahLst/>
                <a:cxnLst/>
                <a:rect r="r" b="b" t="t" l="l"/>
                <a:pathLst>
                  <a:path h="21577306" w="75244048">
                    <a:moveTo>
                      <a:pt x="0" y="0"/>
                    </a:moveTo>
                    <a:lnTo>
                      <a:pt x="75244048" y="0"/>
                    </a:lnTo>
                    <a:lnTo>
                      <a:pt x="75244048" y="21577306"/>
                    </a:lnTo>
                    <a:lnTo>
                      <a:pt x="0" y="21577306"/>
                    </a:lnTo>
                    <a:lnTo>
                      <a:pt x="0" y="0"/>
                    </a:lnTo>
                    <a:close/>
                  </a:path>
                </a:pathLst>
              </a:custGeom>
              <a:solidFill>
                <a:srgbClr val="FD81EC"/>
              </a:solidFill>
              <a:ln w="28575" cap="sq">
                <a:solidFill>
                  <a:srgbClr val="000000"/>
                </a:solidFill>
                <a:prstDash val="solid"/>
                <a:miter/>
              </a:ln>
            </p:spPr>
          </p:sp>
          <p:sp>
            <p:nvSpPr>
              <p:cNvPr name="Freeform 12" id="12"/>
              <p:cNvSpPr/>
              <p:nvPr/>
            </p:nvSpPr>
            <p:spPr>
              <a:xfrm flipH="false" flipV="false" rot="0">
                <a:off x="0" y="0"/>
                <a:ext cx="75388825" cy="21722085"/>
              </a:xfrm>
              <a:custGeom>
                <a:avLst/>
                <a:gdLst/>
                <a:ahLst/>
                <a:cxnLst/>
                <a:rect r="r" b="b" t="t" l="l"/>
                <a:pathLst>
                  <a:path h="21722085" w="75388825">
                    <a:moveTo>
                      <a:pt x="75244046" y="21577305"/>
                    </a:moveTo>
                    <a:lnTo>
                      <a:pt x="75388825" y="21577305"/>
                    </a:lnTo>
                    <a:lnTo>
                      <a:pt x="75388825" y="21722085"/>
                    </a:lnTo>
                    <a:lnTo>
                      <a:pt x="75244046" y="21722085"/>
                    </a:lnTo>
                    <a:lnTo>
                      <a:pt x="75244046" y="21577305"/>
                    </a:lnTo>
                    <a:close/>
                    <a:moveTo>
                      <a:pt x="0" y="144780"/>
                    </a:moveTo>
                    <a:lnTo>
                      <a:pt x="144780" y="144780"/>
                    </a:lnTo>
                    <a:lnTo>
                      <a:pt x="144780" y="21577305"/>
                    </a:lnTo>
                    <a:lnTo>
                      <a:pt x="0" y="21577305"/>
                    </a:lnTo>
                    <a:lnTo>
                      <a:pt x="0" y="144780"/>
                    </a:lnTo>
                    <a:close/>
                    <a:moveTo>
                      <a:pt x="0" y="21577305"/>
                    </a:moveTo>
                    <a:lnTo>
                      <a:pt x="144780" y="21577305"/>
                    </a:lnTo>
                    <a:lnTo>
                      <a:pt x="144780" y="21722085"/>
                    </a:lnTo>
                    <a:lnTo>
                      <a:pt x="0" y="21722085"/>
                    </a:lnTo>
                    <a:lnTo>
                      <a:pt x="0" y="21577305"/>
                    </a:lnTo>
                    <a:close/>
                    <a:moveTo>
                      <a:pt x="75244046" y="144780"/>
                    </a:moveTo>
                    <a:lnTo>
                      <a:pt x="75388825" y="144780"/>
                    </a:lnTo>
                    <a:lnTo>
                      <a:pt x="75388825" y="21577305"/>
                    </a:lnTo>
                    <a:lnTo>
                      <a:pt x="75244046" y="21577305"/>
                    </a:lnTo>
                    <a:lnTo>
                      <a:pt x="75244046" y="144780"/>
                    </a:lnTo>
                    <a:close/>
                    <a:moveTo>
                      <a:pt x="144780" y="21577305"/>
                    </a:moveTo>
                    <a:lnTo>
                      <a:pt x="75244046" y="21577305"/>
                    </a:lnTo>
                    <a:lnTo>
                      <a:pt x="75244046" y="21722085"/>
                    </a:lnTo>
                    <a:lnTo>
                      <a:pt x="144780" y="21722085"/>
                    </a:lnTo>
                    <a:lnTo>
                      <a:pt x="144780" y="21577305"/>
                    </a:lnTo>
                    <a:close/>
                    <a:moveTo>
                      <a:pt x="75244046" y="0"/>
                    </a:moveTo>
                    <a:lnTo>
                      <a:pt x="75388825" y="0"/>
                    </a:lnTo>
                    <a:lnTo>
                      <a:pt x="75388825" y="144780"/>
                    </a:lnTo>
                    <a:lnTo>
                      <a:pt x="75244046" y="144780"/>
                    </a:lnTo>
                    <a:lnTo>
                      <a:pt x="75244046" y="0"/>
                    </a:lnTo>
                    <a:close/>
                    <a:moveTo>
                      <a:pt x="0" y="0"/>
                    </a:moveTo>
                    <a:lnTo>
                      <a:pt x="144780" y="0"/>
                    </a:lnTo>
                    <a:lnTo>
                      <a:pt x="144780" y="144780"/>
                    </a:lnTo>
                    <a:lnTo>
                      <a:pt x="0" y="144780"/>
                    </a:lnTo>
                    <a:lnTo>
                      <a:pt x="0" y="0"/>
                    </a:lnTo>
                    <a:close/>
                    <a:moveTo>
                      <a:pt x="144780" y="0"/>
                    </a:moveTo>
                    <a:lnTo>
                      <a:pt x="75244046" y="0"/>
                    </a:lnTo>
                    <a:lnTo>
                      <a:pt x="75244046"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13" id="13"/>
            <p:cNvGrpSpPr/>
            <p:nvPr/>
          </p:nvGrpSpPr>
          <p:grpSpPr>
            <a:xfrm rot="0">
              <a:off x="0" y="0"/>
              <a:ext cx="3983591" cy="1147808"/>
              <a:chOff x="0" y="0"/>
              <a:chExt cx="75388827" cy="21722085"/>
            </a:xfrm>
          </p:grpSpPr>
          <p:sp>
            <p:nvSpPr>
              <p:cNvPr name="Freeform 14" id="14"/>
              <p:cNvSpPr/>
              <p:nvPr/>
            </p:nvSpPr>
            <p:spPr>
              <a:xfrm flipH="false" flipV="false" rot="0">
                <a:off x="72390" y="72390"/>
                <a:ext cx="75244048" cy="21577306"/>
              </a:xfrm>
              <a:custGeom>
                <a:avLst/>
                <a:gdLst/>
                <a:ahLst/>
                <a:cxnLst/>
                <a:rect r="r" b="b" t="t" l="l"/>
                <a:pathLst>
                  <a:path h="21577306" w="75244048">
                    <a:moveTo>
                      <a:pt x="0" y="0"/>
                    </a:moveTo>
                    <a:lnTo>
                      <a:pt x="75244048" y="0"/>
                    </a:lnTo>
                    <a:lnTo>
                      <a:pt x="75244048" y="21577306"/>
                    </a:lnTo>
                    <a:lnTo>
                      <a:pt x="0" y="21577306"/>
                    </a:lnTo>
                    <a:lnTo>
                      <a:pt x="0" y="0"/>
                    </a:lnTo>
                    <a:close/>
                  </a:path>
                </a:pathLst>
              </a:custGeom>
              <a:solidFill>
                <a:srgbClr val="FFFFFF"/>
              </a:solidFill>
              <a:ln w="28575" cap="sq">
                <a:solidFill>
                  <a:srgbClr val="000000"/>
                </a:solidFill>
                <a:prstDash val="solid"/>
                <a:miter/>
              </a:ln>
            </p:spPr>
          </p:sp>
          <p:sp>
            <p:nvSpPr>
              <p:cNvPr name="Freeform 15" id="15"/>
              <p:cNvSpPr/>
              <p:nvPr/>
            </p:nvSpPr>
            <p:spPr>
              <a:xfrm flipH="false" flipV="false" rot="0">
                <a:off x="0" y="0"/>
                <a:ext cx="75388825" cy="21722085"/>
              </a:xfrm>
              <a:custGeom>
                <a:avLst/>
                <a:gdLst/>
                <a:ahLst/>
                <a:cxnLst/>
                <a:rect r="r" b="b" t="t" l="l"/>
                <a:pathLst>
                  <a:path h="21722085" w="75388825">
                    <a:moveTo>
                      <a:pt x="75244046" y="21577305"/>
                    </a:moveTo>
                    <a:lnTo>
                      <a:pt x="75388825" y="21577305"/>
                    </a:lnTo>
                    <a:lnTo>
                      <a:pt x="75388825" y="21722085"/>
                    </a:lnTo>
                    <a:lnTo>
                      <a:pt x="75244046" y="21722085"/>
                    </a:lnTo>
                    <a:lnTo>
                      <a:pt x="75244046" y="21577305"/>
                    </a:lnTo>
                    <a:close/>
                    <a:moveTo>
                      <a:pt x="0" y="144780"/>
                    </a:moveTo>
                    <a:lnTo>
                      <a:pt x="144780" y="144780"/>
                    </a:lnTo>
                    <a:lnTo>
                      <a:pt x="144780" y="21577305"/>
                    </a:lnTo>
                    <a:lnTo>
                      <a:pt x="0" y="21577305"/>
                    </a:lnTo>
                    <a:lnTo>
                      <a:pt x="0" y="144780"/>
                    </a:lnTo>
                    <a:close/>
                    <a:moveTo>
                      <a:pt x="0" y="21577305"/>
                    </a:moveTo>
                    <a:lnTo>
                      <a:pt x="144780" y="21577305"/>
                    </a:lnTo>
                    <a:lnTo>
                      <a:pt x="144780" y="21722085"/>
                    </a:lnTo>
                    <a:lnTo>
                      <a:pt x="0" y="21722085"/>
                    </a:lnTo>
                    <a:lnTo>
                      <a:pt x="0" y="21577305"/>
                    </a:lnTo>
                    <a:close/>
                    <a:moveTo>
                      <a:pt x="75244046" y="144780"/>
                    </a:moveTo>
                    <a:lnTo>
                      <a:pt x="75388825" y="144780"/>
                    </a:lnTo>
                    <a:lnTo>
                      <a:pt x="75388825" y="21577305"/>
                    </a:lnTo>
                    <a:lnTo>
                      <a:pt x="75244046" y="21577305"/>
                    </a:lnTo>
                    <a:lnTo>
                      <a:pt x="75244046" y="144780"/>
                    </a:lnTo>
                    <a:close/>
                    <a:moveTo>
                      <a:pt x="144780" y="21577305"/>
                    </a:moveTo>
                    <a:lnTo>
                      <a:pt x="75244046" y="21577305"/>
                    </a:lnTo>
                    <a:lnTo>
                      <a:pt x="75244046" y="21722085"/>
                    </a:lnTo>
                    <a:lnTo>
                      <a:pt x="144780" y="21722085"/>
                    </a:lnTo>
                    <a:lnTo>
                      <a:pt x="144780" y="21577305"/>
                    </a:lnTo>
                    <a:close/>
                    <a:moveTo>
                      <a:pt x="75244046" y="0"/>
                    </a:moveTo>
                    <a:lnTo>
                      <a:pt x="75388825" y="0"/>
                    </a:lnTo>
                    <a:lnTo>
                      <a:pt x="75388825" y="144780"/>
                    </a:lnTo>
                    <a:lnTo>
                      <a:pt x="75244046" y="144780"/>
                    </a:lnTo>
                    <a:lnTo>
                      <a:pt x="75244046" y="0"/>
                    </a:lnTo>
                    <a:close/>
                    <a:moveTo>
                      <a:pt x="0" y="0"/>
                    </a:moveTo>
                    <a:lnTo>
                      <a:pt x="144780" y="0"/>
                    </a:lnTo>
                    <a:lnTo>
                      <a:pt x="144780" y="144780"/>
                    </a:lnTo>
                    <a:lnTo>
                      <a:pt x="0" y="144780"/>
                    </a:lnTo>
                    <a:lnTo>
                      <a:pt x="0" y="0"/>
                    </a:lnTo>
                    <a:close/>
                    <a:moveTo>
                      <a:pt x="144780" y="0"/>
                    </a:moveTo>
                    <a:lnTo>
                      <a:pt x="75244046" y="0"/>
                    </a:lnTo>
                    <a:lnTo>
                      <a:pt x="75244046"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16" id="16"/>
            <p:cNvSpPr txBox="true"/>
            <p:nvPr/>
          </p:nvSpPr>
          <p:spPr>
            <a:xfrm rot="0">
              <a:off x="199614" y="135837"/>
              <a:ext cx="3706589" cy="806247"/>
            </a:xfrm>
            <a:prstGeom prst="rect">
              <a:avLst/>
            </a:prstGeom>
          </p:spPr>
          <p:txBody>
            <a:bodyPr anchor="t" rtlCol="false" tIns="0" lIns="0" bIns="0" rIns="0">
              <a:spAutoFit/>
            </a:bodyPr>
            <a:lstStyle/>
            <a:p>
              <a:pPr algn="l">
                <a:lnSpc>
                  <a:spcPts val="2446"/>
                </a:lnSpc>
              </a:pPr>
              <a:r>
                <a:rPr lang="en-US" sz="1747">
                  <a:solidFill>
                    <a:srgbClr val="231F1F"/>
                  </a:solidFill>
                  <a:latin typeface="Glacial Indifference"/>
                  <a:ea typeface="Glacial Indifference"/>
                  <a:cs typeface="Glacial Indifference"/>
                  <a:sym typeface="Glacial Indifference"/>
                </a:rPr>
                <a:t>For a list of all AP and CiHS classes offered by EPS.</a:t>
              </a:r>
            </a:p>
          </p:txBody>
        </p:sp>
      </p:grpSp>
      <p:grpSp>
        <p:nvGrpSpPr>
          <p:cNvPr name="Group 17" id="17"/>
          <p:cNvGrpSpPr/>
          <p:nvPr/>
        </p:nvGrpSpPr>
        <p:grpSpPr>
          <a:xfrm rot="0">
            <a:off x="9552347" y="2388541"/>
            <a:ext cx="7540893" cy="3648935"/>
            <a:chOff x="0" y="0"/>
            <a:chExt cx="10054523" cy="4865247"/>
          </a:xfrm>
        </p:grpSpPr>
        <p:grpSp>
          <p:nvGrpSpPr>
            <p:cNvPr name="Group 18" id="18"/>
            <p:cNvGrpSpPr/>
            <p:nvPr/>
          </p:nvGrpSpPr>
          <p:grpSpPr>
            <a:xfrm rot="0">
              <a:off x="209260" y="228284"/>
              <a:ext cx="9845263" cy="4636963"/>
              <a:chOff x="0" y="0"/>
              <a:chExt cx="58791796" cy="27690004"/>
            </a:xfrm>
          </p:grpSpPr>
          <p:sp>
            <p:nvSpPr>
              <p:cNvPr name="Freeform 19" id="19"/>
              <p:cNvSpPr/>
              <p:nvPr/>
            </p:nvSpPr>
            <p:spPr>
              <a:xfrm flipH="false" flipV="false" rot="0">
                <a:off x="72390" y="72390"/>
                <a:ext cx="58647015" cy="27545223"/>
              </a:xfrm>
              <a:custGeom>
                <a:avLst/>
                <a:gdLst/>
                <a:ahLst/>
                <a:cxnLst/>
                <a:rect r="r" b="b" t="t" l="l"/>
                <a:pathLst>
                  <a:path h="27545223" w="58647015">
                    <a:moveTo>
                      <a:pt x="0" y="0"/>
                    </a:moveTo>
                    <a:lnTo>
                      <a:pt x="58647015" y="0"/>
                    </a:lnTo>
                    <a:lnTo>
                      <a:pt x="58647015" y="27545223"/>
                    </a:lnTo>
                    <a:lnTo>
                      <a:pt x="0" y="27545223"/>
                    </a:lnTo>
                    <a:lnTo>
                      <a:pt x="0" y="0"/>
                    </a:lnTo>
                    <a:close/>
                  </a:path>
                </a:pathLst>
              </a:custGeom>
              <a:solidFill>
                <a:srgbClr val="0F4F36"/>
              </a:solidFill>
              <a:ln w="28575" cap="sq">
                <a:solidFill>
                  <a:srgbClr val="000000"/>
                </a:solidFill>
                <a:prstDash val="solid"/>
                <a:miter/>
              </a:ln>
            </p:spPr>
          </p:sp>
          <p:sp>
            <p:nvSpPr>
              <p:cNvPr name="Freeform 20" id="20"/>
              <p:cNvSpPr/>
              <p:nvPr/>
            </p:nvSpPr>
            <p:spPr>
              <a:xfrm flipH="false" flipV="false" rot="0">
                <a:off x="0" y="0"/>
                <a:ext cx="58791797" cy="27690003"/>
              </a:xfrm>
              <a:custGeom>
                <a:avLst/>
                <a:gdLst/>
                <a:ahLst/>
                <a:cxnLst/>
                <a:rect r="r" b="b" t="t" l="l"/>
                <a:pathLst>
                  <a:path h="27690003" w="58791797">
                    <a:moveTo>
                      <a:pt x="58647019" y="27545224"/>
                    </a:moveTo>
                    <a:lnTo>
                      <a:pt x="58791797" y="27545224"/>
                    </a:lnTo>
                    <a:lnTo>
                      <a:pt x="58791797" y="27690003"/>
                    </a:lnTo>
                    <a:lnTo>
                      <a:pt x="58647019" y="27690003"/>
                    </a:lnTo>
                    <a:lnTo>
                      <a:pt x="58647019" y="27545224"/>
                    </a:lnTo>
                    <a:close/>
                    <a:moveTo>
                      <a:pt x="0" y="144780"/>
                    </a:moveTo>
                    <a:lnTo>
                      <a:pt x="144780" y="144780"/>
                    </a:lnTo>
                    <a:lnTo>
                      <a:pt x="144780" y="27545224"/>
                    </a:lnTo>
                    <a:lnTo>
                      <a:pt x="0" y="27545224"/>
                    </a:lnTo>
                    <a:lnTo>
                      <a:pt x="0" y="144780"/>
                    </a:lnTo>
                    <a:close/>
                    <a:moveTo>
                      <a:pt x="0" y="27545224"/>
                    </a:moveTo>
                    <a:lnTo>
                      <a:pt x="144780" y="27545224"/>
                    </a:lnTo>
                    <a:lnTo>
                      <a:pt x="144780" y="27690003"/>
                    </a:lnTo>
                    <a:lnTo>
                      <a:pt x="0" y="27690003"/>
                    </a:lnTo>
                    <a:lnTo>
                      <a:pt x="0" y="27545224"/>
                    </a:lnTo>
                    <a:close/>
                    <a:moveTo>
                      <a:pt x="58647019" y="144780"/>
                    </a:moveTo>
                    <a:lnTo>
                      <a:pt x="58791797" y="144780"/>
                    </a:lnTo>
                    <a:lnTo>
                      <a:pt x="58791797" y="27545224"/>
                    </a:lnTo>
                    <a:lnTo>
                      <a:pt x="58647019" y="27545224"/>
                    </a:lnTo>
                    <a:lnTo>
                      <a:pt x="58647019" y="144780"/>
                    </a:lnTo>
                    <a:close/>
                    <a:moveTo>
                      <a:pt x="144780" y="27545224"/>
                    </a:moveTo>
                    <a:lnTo>
                      <a:pt x="58647019" y="27545224"/>
                    </a:lnTo>
                    <a:lnTo>
                      <a:pt x="58647019" y="27690003"/>
                    </a:lnTo>
                    <a:lnTo>
                      <a:pt x="144780" y="27690003"/>
                    </a:lnTo>
                    <a:lnTo>
                      <a:pt x="144780" y="27545224"/>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21" id="21"/>
            <p:cNvGrpSpPr/>
            <p:nvPr/>
          </p:nvGrpSpPr>
          <p:grpSpPr>
            <a:xfrm rot="0">
              <a:off x="0" y="0"/>
              <a:ext cx="9845263" cy="4635758"/>
              <a:chOff x="0" y="0"/>
              <a:chExt cx="58791796" cy="27682811"/>
            </a:xfrm>
          </p:grpSpPr>
          <p:sp>
            <p:nvSpPr>
              <p:cNvPr name="Freeform 22" id="22"/>
              <p:cNvSpPr/>
              <p:nvPr/>
            </p:nvSpPr>
            <p:spPr>
              <a:xfrm flipH="false" flipV="false" rot="0">
                <a:off x="72390" y="72390"/>
                <a:ext cx="58647015" cy="27538030"/>
              </a:xfrm>
              <a:custGeom>
                <a:avLst/>
                <a:gdLst/>
                <a:ahLst/>
                <a:cxnLst/>
                <a:rect r="r" b="b" t="t" l="l"/>
                <a:pathLst>
                  <a:path h="27538030" w="58647015">
                    <a:moveTo>
                      <a:pt x="0" y="0"/>
                    </a:moveTo>
                    <a:lnTo>
                      <a:pt x="58647015" y="0"/>
                    </a:lnTo>
                    <a:lnTo>
                      <a:pt x="58647015" y="27538030"/>
                    </a:lnTo>
                    <a:lnTo>
                      <a:pt x="0" y="27538030"/>
                    </a:lnTo>
                    <a:lnTo>
                      <a:pt x="0" y="0"/>
                    </a:lnTo>
                    <a:close/>
                  </a:path>
                </a:pathLst>
              </a:custGeom>
              <a:solidFill>
                <a:srgbClr val="FFFFFF"/>
              </a:solidFill>
              <a:ln w="28575" cap="sq">
                <a:solidFill>
                  <a:srgbClr val="000000"/>
                </a:solidFill>
                <a:prstDash val="solid"/>
                <a:miter/>
              </a:ln>
            </p:spPr>
          </p:sp>
          <p:sp>
            <p:nvSpPr>
              <p:cNvPr name="Freeform 23" id="23"/>
              <p:cNvSpPr/>
              <p:nvPr/>
            </p:nvSpPr>
            <p:spPr>
              <a:xfrm flipH="false" flipV="false" rot="0">
                <a:off x="0" y="0"/>
                <a:ext cx="58791797" cy="27682813"/>
              </a:xfrm>
              <a:custGeom>
                <a:avLst/>
                <a:gdLst/>
                <a:ahLst/>
                <a:cxnLst/>
                <a:rect r="r" b="b" t="t" l="l"/>
                <a:pathLst>
                  <a:path h="27682813" w="58791797">
                    <a:moveTo>
                      <a:pt x="58647019" y="27538031"/>
                    </a:moveTo>
                    <a:lnTo>
                      <a:pt x="58791797" y="27538031"/>
                    </a:lnTo>
                    <a:lnTo>
                      <a:pt x="58791797" y="27682813"/>
                    </a:lnTo>
                    <a:lnTo>
                      <a:pt x="58647019" y="27682813"/>
                    </a:lnTo>
                    <a:lnTo>
                      <a:pt x="58647019" y="27538031"/>
                    </a:lnTo>
                    <a:close/>
                    <a:moveTo>
                      <a:pt x="0" y="144780"/>
                    </a:moveTo>
                    <a:lnTo>
                      <a:pt x="144780" y="144780"/>
                    </a:lnTo>
                    <a:lnTo>
                      <a:pt x="144780" y="27538031"/>
                    </a:lnTo>
                    <a:lnTo>
                      <a:pt x="0" y="27538031"/>
                    </a:lnTo>
                    <a:lnTo>
                      <a:pt x="0" y="144780"/>
                    </a:lnTo>
                    <a:close/>
                    <a:moveTo>
                      <a:pt x="0" y="27538031"/>
                    </a:moveTo>
                    <a:lnTo>
                      <a:pt x="144780" y="27538031"/>
                    </a:lnTo>
                    <a:lnTo>
                      <a:pt x="144780" y="27682813"/>
                    </a:lnTo>
                    <a:lnTo>
                      <a:pt x="0" y="27682813"/>
                    </a:lnTo>
                    <a:lnTo>
                      <a:pt x="0" y="27538031"/>
                    </a:lnTo>
                    <a:close/>
                    <a:moveTo>
                      <a:pt x="58647019" y="144780"/>
                    </a:moveTo>
                    <a:lnTo>
                      <a:pt x="58791797" y="144780"/>
                    </a:lnTo>
                    <a:lnTo>
                      <a:pt x="58791797" y="27538031"/>
                    </a:lnTo>
                    <a:lnTo>
                      <a:pt x="58647019" y="27538031"/>
                    </a:lnTo>
                    <a:lnTo>
                      <a:pt x="58647019" y="144780"/>
                    </a:lnTo>
                    <a:close/>
                    <a:moveTo>
                      <a:pt x="144780" y="27538031"/>
                    </a:moveTo>
                    <a:lnTo>
                      <a:pt x="58647019" y="27538031"/>
                    </a:lnTo>
                    <a:lnTo>
                      <a:pt x="58647019" y="27682813"/>
                    </a:lnTo>
                    <a:lnTo>
                      <a:pt x="144780" y="27682813"/>
                    </a:lnTo>
                    <a:lnTo>
                      <a:pt x="144780" y="27538031"/>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24" id="24"/>
            <p:cNvSpPr txBox="true"/>
            <p:nvPr/>
          </p:nvSpPr>
          <p:spPr>
            <a:xfrm rot="0">
              <a:off x="324824" y="435232"/>
              <a:ext cx="9180797" cy="890905"/>
            </a:xfrm>
            <a:prstGeom prst="rect">
              <a:avLst/>
            </a:prstGeom>
          </p:spPr>
          <p:txBody>
            <a:bodyPr anchor="t" rtlCol="false" tIns="0" lIns="0" bIns="0" rIns="0">
              <a:spAutoFit/>
            </a:bodyPr>
            <a:lstStyle/>
            <a:p>
              <a:pPr algn="ctr">
                <a:lnSpc>
                  <a:spcPts val="5460"/>
                </a:lnSpc>
              </a:pPr>
              <a:r>
                <a:rPr lang="en-US" b="true" sz="4200">
                  <a:solidFill>
                    <a:srgbClr val="000000"/>
                  </a:solidFill>
                  <a:latin typeface="Glacial Indifference Bold"/>
                  <a:ea typeface="Glacial Indifference Bold"/>
                  <a:cs typeface="Glacial Indifference Bold"/>
                  <a:sym typeface="Glacial Indifference Bold"/>
                </a:rPr>
                <a:t>Running Start</a:t>
              </a:r>
            </a:p>
          </p:txBody>
        </p:sp>
        <p:sp>
          <p:nvSpPr>
            <p:cNvPr name="TextBox 25" id="25"/>
            <p:cNvSpPr txBox="true"/>
            <p:nvPr/>
          </p:nvSpPr>
          <p:spPr>
            <a:xfrm rot="0">
              <a:off x="324824" y="1806507"/>
              <a:ext cx="9180797" cy="2038604"/>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Program in WA for 11th &amp; 12th graders</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Can take community college classes for high school AND college credit</a:t>
              </a:r>
            </a:p>
          </p:txBody>
        </p:sp>
      </p:grpSp>
      <p:grpSp>
        <p:nvGrpSpPr>
          <p:cNvPr name="Group 26" id="26"/>
          <p:cNvGrpSpPr/>
          <p:nvPr/>
        </p:nvGrpSpPr>
        <p:grpSpPr>
          <a:xfrm rot="0">
            <a:off x="1390763" y="2559754"/>
            <a:ext cx="7383947" cy="3477722"/>
            <a:chOff x="0" y="0"/>
            <a:chExt cx="58791796" cy="27690004"/>
          </a:xfrm>
        </p:grpSpPr>
        <p:sp>
          <p:nvSpPr>
            <p:cNvPr name="Freeform 27" id="27"/>
            <p:cNvSpPr/>
            <p:nvPr/>
          </p:nvSpPr>
          <p:spPr>
            <a:xfrm flipH="false" flipV="false" rot="0">
              <a:off x="72390" y="72390"/>
              <a:ext cx="58647015" cy="27545223"/>
            </a:xfrm>
            <a:custGeom>
              <a:avLst/>
              <a:gdLst/>
              <a:ahLst/>
              <a:cxnLst/>
              <a:rect r="r" b="b" t="t" l="l"/>
              <a:pathLst>
                <a:path h="27545223" w="58647015">
                  <a:moveTo>
                    <a:pt x="0" y="0"/>
                  </a:moveTo>
                  <a:lnTo>
                    <a:pt x="58647015" y="0"/>
                  </a:lnTo>
                  <a:lnTo>
                    <a:pt x="58647015" y="27545223"/>
                  </a:lnTo>
                  <a:lnTo>
                    <a:pt x="0" y="27545223"/>
                  </a:lnTo>
                  <a:lnTo>
                    <a:pt x="0" y="0"/>
                  </a:lnTo>
                  <a:close/>
                </a:path>
              </a:pathLst>
            </a:custGeom>
            <a:solidFill>
              <a:srgbClr val="0F4F36"/>
            </a:solidFill>
            <a:ln w="28575" cap="sq">
              <a:solidFill>
                <a:srgbClr val="000000"/>
              </a:solidFill>
              <a:prstDash val="solid"/>
              <a:miter/>
            </a:ln>
          </p:spPr>
        </p:sp>
        <p:sp>
          <p:nvSpPr>
            <p:cNvPr name="Freeform 28" id="28"/>
            <p:cNvSpPr/>
            <p:nvPr/>
          </p:nvSpPr>
          <p:spPr>
            <a:xfrm flipH="false" flipV="false" rot="0">
              <a:off x="0" y="0"/>
              <a:ext cx="58791797" cy="27690003"/>
            </a:xfrm>
            <a:custGeom>
              <a:avLst/>
              <a:gdLst/>
              <a:ahLst/>
              <a:cxnLst/>
              <a:rect r="r" b="b" t="t" l="l"/>
              <a:pathLst>
                <a:path h="27690003" w="58791797">
                  <a:moveTo>
                    <a:pt x="58647019" y="27545224"/>
                  </a:moveTo>
                  <a:lnTo>
                    <a:pt x="58791797" y="27545224"/>
                  </a:lnTo>
                  <a:lnTo>
                    <a:pt x="58791797" y="27690003"/>
                  </a:lnTo>
                  <a:lnTo>
                    <a:pt x="58647019" y="27690003"/>
                  </a:lnTo>
                  <a:lnTo>
                    <a:pt x="58647019" y="27545224"/>
                  </a:lnTo>
                  <a:close/>
                  <a:moveTo>
                    <a:pt x="0" y="144780"/>
                  </a:moveTo>
                  <a:lnTo>
                    <a:pt x="144780" y="144780"/>
                  </a:lnTo>
                  <a:lnTo>
                    <a:pt x="144780" y="27545224"/>
                  </a:lnTo>
                  <a:lnTo>
                    <a:pt x="0" y="27545224"/>
                  </a:lnTo>
                  <a:lnTo>
                    <a:pt x="0" y="144780"/>
                  </a:lnTo>
                  <a:close/>
                  <a:moveTo>
                    <a:pt x="0" y="27545224"/>
                  </a:moveTo>
                  <a:lnTo>
                    <a:pt x="144780" y="27545224"/>
                  </a:lnTo>
                  <a:lnTo>
                    <a:pt x="144780" y="27690003"/>
                  </a:lnTo>
                  <a:lnTo>
                    <a:pt x="0" y="27690003"/>
                  </a:lnTo>
                  <a:lnTo>
                    <a:pt x="0" y="27545224"/>
                  </a:lnTo>
                  <a:close/>
                  <a:moveTo>
                    <a:pt x="58647019" y="144780"/>
                  </a:moveTo>
                  <a:lnTo>
                    <a:pt x="58791797" y="144780"/>
                  </a:lnTo>
                  <a:lnTo>
                    <a:pt x="58791797" y="27545224"/>
                  </a:lnTo>
                  <a:lnTo>
                    <a:pt x="58647019" y="27545224"/>
                  </a:lnTo>
                  <a:lnTo>
                    <a:pt x="58647019" y="144780"/>
                  </a:lnTo>
                  <a:close/>
                  <a:moveTo>
                    <a:pt x="144780" y="27545224"/>
                  </a:moveTo>
                  <a:lnTo>
                    <a:pt x="58647019" y="27545224"/>
                  </a:lnTo>
                  <a:lnTo>
                    <a:pt x="58647019" y="27690003"/>
                  </a:lnTo>
                  <a:lnTo>
                    <a:pt x="144780" y="27690003"/>
                  </a:lnTo>
                  <a:lnTo>
                    <a:pt x="144780" y="27545224"/>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29" id="29"/>
          <p:cNvGrpSpPr/>
          <p:nvPr/>
        </p:nvGrpSpPr>
        <p:grpSpPr>
          <a:xfrm rot="0">
            <a:off x="1233818" y="2388541"/>
            <a:ext cx="7383947" cy="3476819"/>
            <a:chOff x="0" y="0"/>
            <a:chExt cx="58791796" cy="27682811"/>
          </a:xfrm>
        </p:grpSpPr>
        <p:sp>
          <p:nvSpPr>
            <p:cNvPr name="Freeform 30" id="30"/>
            <p:cNvSpPr/>
            <p:nvPr/>
          </p:nvSpPr>
          <p:spPr>
            <a:xfrm flipH="false" flipV="false" rot="0">
              <a:off x="72390" y="72390"/>
              <a:ext cx="58647015" cy="27538030"/>
            </a:xfrm>
            <a:custGeom>
              <a:avLst/>
              <a:gdLst/>
              <a:ahLst/>
              <a:cxnLst/>
              <a:rect r="r" b="b" t="t" l="l"/>
              <a:pathLst>
                <a:path h="27538030" w="58647015">
                  <a:moveTo>
                    <a:pt x="0" y="0"/>
                  </a:moveTo>
                  <a:lnTo>
                    <a:pt x="58647015" y="0"/>
                  </a:lnTo>
                  <a:lnTo>
                    <a:pt x="58647015" y="27538030"/>
                  </a:lnTo>
                  <a:lnTo>
                    <a:pt x="0" y="27538030"/>
                  </a:lnTo>
                  <a:lnTo>
                    <a:pt x="0" y="0"/>
                  </a:lnTo>
                  <a:close/>
                </a:path>
              </a:pathLst>
            </a:custGeom>
            <a:solidFill>
              <a:srgbClr val="FFFFFF"/>
            </a:solidFill>
            <a:ln w="28575" cap="sq">
              <a:solidFill>
                <a:srgbClr val="000000"/>
              </a:solidFill>
              <a:prstDash val="solid"/>
              <a:miter/>
            </a:ln>
          </p:spPr>
        </p:sp>
        <p:sp>
          <p:nvSpPr>
            <p:cNvPr name="Freeform 31" id="31"/>
            <p:cNvSpPr/>
            <p:nvPr/>
          </p:nvSpPr>
          <p:spPr>
            <a:xfrm flipH="false" flipV="false" rot="0">
              <a:off x="0" y="0"/>
              <a:ext cx="58791797" cy="27682813"/>
            </a:xfrm>
            <a:custGeom>
              <a:avLst/>
              <a:gdLst/>
              <a:ahLst/>
              <a:cxnLst/>
              <a:rect r="r" b="b" t="t" l="l"/>
              <a:pathLst>
                <a:path h="27682813" w="58791797">
                  <a:moveTo>
                    <a:pt x="58647019" y="27538031"/>
                  </a:moveTo>
                  <a:lnTo>
                    <a:pt x="58791797" y="27538031"/>
                  </a:lnTo>
                  <a:lnTo>
                    <a:pt x="58791797" y="27682813"/>
                  </a:lnTo>
                  <a:lnTo>
                    <a:pt x="58647019" y="27682813"/>
                  </a:lnTo>
                  <a:lnTo>
                    <a:pt x="58647019" y="27538031"/>
                  </a:lnTo>
                  <a:close/>
                  <a:moveTo>
                    <a:pt x="0" y="144780"/>
                  </a:moveTo>
                  <a:lnTo>
                    <a:pt x="144780" y="144780"/>
                  </a:lnTo>
                  <a:lnTo>
                    <a:pt x="144780" y="27538031"/>
                  </a:lnTo>
                  <a:lnTo>
                    <a:pt x="0" y="27538031"/>
                  </a:lnTo>
                  <a:lnTo>
                    <a:pt x="0" y="144780"/>
                  </a:lnTo>
                  <a:close/>
                  <a:moveTo>
                    <a:pt x="0" y="27538031"/>
                  </a:moveTo>
                  <a:lnTo>
                    <a:pt x="144780" y="27538031"/>
                  </a:lnTo>
                  <a:lnTo>
                    <a:pt x="144780" y="27682813"/>
                  </a:lnTo>
                  <a:lnTo>
                    <a:pt x="0" y="27682813"/>
                  </a:lnTo>
                  <a:lnTo>
                    <a:pt x="0" y="27538031"/>
                  </a:lnTo>
                  <a:close/>
                  <a:moveTo>
                    <a:pt x="58647019" y="144780"/>
                  </a:moveTo>
                  <a:lnTo>
                    <a:pt x="58791797" y="144780"/>
                  </a:lnTo>
                  <a:lnTo>
                    <a:pt x="58791797" y="27538031"/>
                  </a:lnTo>
                  <a:lnTo>
                    <a:pt x="58647019" y="27538031"/>
                  </a:lnTo>
                  <a:lnTo>
                    <a:pt x="58647019" y="144780"/>
                  </a:lnTo>
                  <a:close/>
                  <a:moveTo>
                    <a:pt x="144780" y="27538031"/>
                  </a:moveTo>
                  <a:lnTo>
                    <a:pt x="58647019" y="27538031"/>
                  </a:lnTo>
                  <a:lnTo>
                    <a:pt x="58647019" y="27682813"/>
                  </a:lnTo>
                  <a:lnTo>
                    <a:pt x="144780" y="27682813"/>
                  </a:lnTo>
                  <a:lnTo>
                    <a:pt x="144780" y="27538031"/>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32" id="32"/>
          <p:cNvGrpSpPr/>
          <p:nvPr/>
        </p:nvGrpSpPr>
        <p:grpSpPr>
          <a:xfrm rot="0">
            <a:off x="1351705" y="6613983"/>
            <a:ext cx="7383947" cy="3477722"/>
            <a:chOff x="0" y="0"/>
            <a:chExt cx="58791796" cy="27690004"/>
          </a:xfrm>
        </p:grpSpPr>
        <p:sp>
          <p:nvSpPr>
            <p:cNvPr name="Freeform 33" id="33"/>
            <p:cNvSpPr/>
            <p:nvPr/>
          </p:nvSpPr>
          <p:spPr>
            <a:xfrm flipH="false" flipV="false" rot="0">
              <a:off x="72390" y="72390"/>
              <a:ext cx="58647015" cy="27545223"/>
            </a:xfrm>
            <a:custGeom>
              <a:avLst/>
              <a:gdLst/>
              <a:ahLst/>
              <a:cxnLst/>
              <a:rect r="r" b="b" t="t" l="l"/>
              <a:pathLst>
                <a:path h="27545223" w="58647015">
                  <a:moveTo>
                    <a:pt x="0" y="0"/>
                  </a:moveTo>
                  <a:lnTo>
                    <a:pt x="58647015" y="0"/>
                  </a:lnTo>
                  <a:lnTo>
                    <a:pt x="58647015" y="27545223"/>
                  </a:lnTo>
                  <a:lnTo>
                    <a:pt x="0" y="27545223"/>
                  </a:lnTo>
                  <a:lnTo>
                    <a:pt x="0" y="0"/>
                  </a:lnTo>
                  <a:close/>
                </a:path>
              </a:pathLst>
            </a:custGeom>
            <a:solidFill>
              <a:srgbClr val="0F4F36"/>
            </a:solidFill>
            <a:ln w="28575" cap="sq">
              <a:solidFill>
                <a:srgbClr val="000000"/>
              </a:solidFill>
              <a:prstDash val="solid"/>
              <a:miter/>
            </a:ln>
          </p:spPr>
        </p:sp>
        <p:sp>
          <p:nvSpPr>
            <p:cNvPr name="Freeform 34" id="34"/>
            <p:cNvSpPr/>
            <p:nvPr/>
          </p:nvSpPr>
          <p:spPr>
            <a:xfrm flipH="false" flipV="false" rot="0">
              <a:off x="0" y="0"/>
              <a:ext cx="58791797" cy="27690003"/>
            </a:xfrm>
            <a:custGeom>
              <a:avLst/>
              <a:gdLst/>
              <a:ahLst/>
              <a:cxnLst/>
              <a:rect r="r" b="b" t="t" l="l"/>
              <a:pathLst>
                <a:path h="27690003" w="58791797">
                  <a:moveTo>
                    <a:pt x="58647019" y="27545224"/>
                  </a:moveTo>
                  <a:lnTo>
                    <a:pt x="58791797" y="27545224"/>
                  </a:lnTo>
                  <a:lnTo>
                    <a:pt x="58791797" y="27690003"/>
                  </a:lnTo>
                  <a:lnTo>
                    <a:pt x="58647019" y="27690003"/>
                  </a:lnTo>
                  <a:lnTo>
                    <a:pt x="58647019" y="27545224"/>
                  </a:lnTo>
                  <a:close/>
                  <a:moveTo>
                    <a:pt x="0" y="144780"/>
                  </a:moveTo>
                  <a:lnTo>
                    <a:pt x="144780" y="144780"/>
                  </a:lnTo>
                  <a:lnTo>
                    <a:pt x="144780" y="27545224"/>
                  </a:lnTo>
                  <a:lnTo>
                    <a:pt x="0" y="27545224"/>
                  </a:lnTo>
                  <a:lnTo>
                    <a:pt x="0" y="144780"/>
                  </a:lnTo>
                  <a:close/>
                  <a:moveTo>
                    <a:pt x="0" y="27545224"/>
                  </a:moveTo>
                  <a:lnTo>
                    <a:pt x="144780" y="27545224"/>
                  </a:lnTo>
                  <a:lnTo>
                    <a:pt x="144780" y="27690003"/>
                  </a:lnTo>
                  <a:lnTo>
                    <a:pt x="0" y="27690003"/>
                  </a:lnTo>
                  <a:lnTo>
                    <a:pt x="0" y="27545224"/>
                  </a:lnTo>
                  <a:close/>
                  <a:moveTo>
                    <a:pt x="58647019" y="144780"/>
                  </a:moveTo>
                  <a:lnTo>
                    <a:pt x="58791797" y="144780"/>
                  </a:lnTo>
                  <a:lnTo>
                    <a:pt x="58791797" y="27545224"/>
                  </a:lnTo>
                  <a:lnTo>
                    <a:pt x="58647019" y="27545224"/>
                  </a:lnTo>
                  <a:lnTo>
                    <a:pt x="58647019" y="144780"/>
                  </a:lnTo>
                  <a:close/>
                  <a:moveTo>
                    <a:pt x="144780" y="27545224"/>
                  </a:moveTo>
                  <a:lnTo>
                    <a:pt x="58647019" y="27545224"/>
                  </a:lnTo>
                  <a:lnTo>
                    <a:pt x="58647019" y="27690003"/>
                  </a:lnTo>
                  <a:lnTo>
                    <a:pt x="144780" y="27690003"/>
                  </a:lnTo>
                  <a:lnTo>
                    <a:pt x="144780" y="27545224"/>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35" id="35"/>
          <p:cNvGrpSpPr/>
          <p:nvPr/>
        </p:nvGrpSpPr>
        <p:grpSpPr>
          <a:xfrm rot="0">
            <a:off x="1194760" y="6442770"/>
            <a:ext cx="7383947" cy="3476819"/>
            <a:chOff x="0" y="0"/>
            <a:chExt cx="58791796" cy="27682811"/>
          </a:xfrm>
        </p:grpSpPr>
        <p:sp>
          <p:nvSpPr>
            <p:cNvPr name="Freeform 36" id="36"/>
            <p:cNvSpPr/>
            <p:nvPr/>
          </p:nvSpPr>
          <p:spPr>
            <a:xfrm flipH="false" flipV="false" rot="0">
              <a:off x="72390" y="72390"/>
              <a:ext cx="58647015" cy="27538030"/>
            </a:xfrm>
            <a:custGeom>
              <a:avLst/>
              <a:gdLst/>
              <a:ahLst/>
              <a:cxnLst/>
              <a:rect r="r" b="b" t="t" l="l"/>
              <a:pathLst>
                <a:path h="27538030" w="58647015">
                  <a:moveTo>
                    <a:pt x="0" y="0"/>
                  </a:moveTo>
                  <a:lnTo>
                    <a:pt x="58647015" y="0"/>
                  </a:lnTo>
                  <a:lnTo>
                    <a:pt x="58647015" y="27538030"/>
                  </a:lnTo>
                  <a:lnTo>
                    <a:pt x="0" y="27538030"/>
                  </a:lnTo>
                  <a:lnTo>
                    <a:pt x="0" y="0"/>
                  </a:lnTo>
                  <a:close/>
                </a:path>
              </a:pathLst>
            </a:custGeom>
            <a:solidFill>
              <a:srgbClr val="FFFFFF"/>
            </a:solidFill>
            <a:ln w="28575" cap="sq">
              <a:solidFill>
                <a:srgbClr val="000000"/>
              </a:solidFill>
              <a:prstDash val="solid"/>
              <a:miter/>
            </a:ln>
          </p:spPr>
        </p:sp>
        <p:sp>
          <p:nvSpPr>
            <p:cNvPr name="Freeform 37" id="37"/>
            <p:cNvSpPr/>
            <p:nvPr/>
          </p:nvSpPr>
          <p:spPr>
            <a:xfrm flipH="false" flipV="false" rot="0">
              <a:off x="0" y="0"/>
              <a:ext cx="58791797" cy="27682813"/>
            </a:xfrm>
            <a:custGeom>
              <a:avLst/>
              <a:gdLst/>
              <a:ahLst/>
              <a:cxnLst/>
              <a:rect r="r" b="b" t="t" l="l"/>
              <a:pathLst>
                <a:path h="27682813" w="58791797">
                  <a:moveTo>
                    <a:pt x="58647019" y="27538031"/>
                  </a:moveTo>
                  <a:lnTo>
                    <a:pt x="58791797" y="27538031"/>
                  </a:lnTo>
                  <a:lnTo>
                    <a:pt x="58791797" y="27682813"/>
                  </a:lnTo>
                  <a:lnTo>
                    <a:pt x="58647019" y="27682813"/>
                  </a:lnTo>
                  <a:lnTo>
                    <a:pt x="58647019" y="27538031"/>
                  </a:lnTo>
                  <a:close/>
                  <a:moveTo>
                    <a:pt x="0" y="144780"/>
                  </a:moveTo>
                  <a:lnTo>
                    <a:pt x="144780" y="144780"/>
                  </a:lnTo>
                  <a:lnTo>
                    <a:pt x="144780" y="27538031"/>
                  </a:lnTo>
                  <a:lnTo>
                    <a:pt x="0" y="27538031"/>
                  </a:lnTo>
                  <a:lnTo>
                    <a:pt x="0" y="144780"/>
                  </a:lnTo>
                  <a:close/>
                  <a:moveTo>
                    <a:pt x="0" y="27538031"/>
                  </a:moveTo>
                  <a:lnTo>
                    <a:pt x="144780" y="27538031"/>
                  </a:lnTo>
                  <a:lnTo>
                    <a:pt x="144780" y="27682813"/>
                  </a:lnTo>
                  <a:lnTo>
                    <a:pt x="0" y="27682813"/>
                  </a:lnTo>
                  <a:lnTo>
                    <a:pt x="0" y="27538031"/>
                  </a:lnTo>
                  <a:close/>
                  <a:moveTo>
                    <a:pt x="58647019" y="144780"/>
                  </a:moveTo>
                  <a:lnTo>
                    <a:pt x="58791797" y="144780"/>
                  </a:lnTo>
                  <a:lnTo>
                    <a:pt x="58791797" y="27538031"/>
                  </a:lnTo>
                  <a:lnTo>
                    <a:pt x="58647019" y="27538031"/>
                  </a:lnTo>
                  <a:lnTo>
                    <a:pt x="58647019" y="144780"/>
                  </a:lnTo>
                  <a:close/>
                  <a:moveTo>
                    <a:pt x="144780" y="27538031"/>
                  </a:moveTo>
                  <a:lnTo>
                    <a:pt x="58647019" y="27538031"/>
                  </a:lnTo>
                  <a:lnTo>
                    <a:pt x="58647019" y="27682813"/>
                  </a:lnTo>
                  <a:lnTo>
                    <a:pt x="144780" y="27682813"/>
                  </a:lnTo>
                  <a:lnTo>
                    <a:pt x="144780" y="27538031"/>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38" id="38"/>
          <p:cNvGrpSpPr/>
          <p:nvPr/>
        </p:nvGrpSpPr>
        <p:grpSpPr>
          <a:xfrm rot="0">
            <a:off x="9709293" y="6613983"/>
            <a:ext cx="7383947" cy="3477722"/>
            <a:chOff x="0" y="0"/>
            <a:chExt cx="58791796" cy="27690004"/>
          </a:xfrm>
        </p:grpSpPr>
        <p:sp>
          <p:nvSpPr>
            <p:cNvPr name="Freeform 39" id="39"/>
            <p:cNvSpPr/>
            <p:nvPr/>
          </p:nvSpPr>
          <p:spPr>
            <a:xfrm flipH="false" flipV="false" rot="0">
              <a:off x="72390" y="72390"/>
              <a:ext cx="58647015" cy="27545223"/>
            </a:xfrm>
            <a:custGeom>
              <a:avLst/>
              <a:gdLst/>
              <a:ahLst/>
              <a:cxnLst/>
              <a:rect r="r" b="b" t="t" l="l"/>
              <a:pathLst>
                <a:path h="27545223" w="58647015">
                  <a:moveTo>
                    <a:pt x="0" y="0"/>
                  </a:moveTo>
                  <a:lnTo>
                    <a:pt x="58647015" y="0"/>
                  </a:lnTo>
                  <a:lnTo>
                    <a:pt x="58647015" y="27545223"/>
                  </a:lnTo>
                  <a:lnTo>
                    <a:pt x="0" y="27545223"/>
                  </a:lnTo>
                  <a:lnTo>
                    <a:pt x="0" y="0"/>
                  </a:lnTo>
                  <a:close/>
                </a:path>
              </a:pathLst>
            </a:custGeom>
            <a:solidFill>
              <a:srgbClr val="0F4F36"/>
            </a:solidFill>
            <a:ln w="28575" cap="sq">
              <a:solidFill>
                <a:srgbClr val="000000"/>
              </a:solidFill>
              <a:prstDash val="solid"/>
              <a:miter/>
            </a:ln>
          </p:spPr>
        </p:sp>
        <p:sp>
          <p:nvSpPr>
            <p:cNvPr name="Freeform 40" id="40"/>
            <p:cNvSpPr/>
            <p:nvPr/>
          </p:nvSpPr>
          <p:spPr>
            <a:xfrm flipH="false" flipV="false" rot="0">
              <a:off x="0" y="0"/>
              <a:ext cx="58791797" cy="27690003"/>
            </a:xfrm>
            <a:custGeom>
              <a:avLst/>
              <a:gdLst/>
              <a:ahLst/>
              <a:cxnLst/>
              <a:rect r="r" b="b" t="t" l="l"/>
              <a:pathLst>
                <a:path h="27690003" w="58791797">
                  <a:moveTo>
                    <a:pt x="58647019" y="27545224"/>
                  </a:moveTo>
                  <a:lnTo>
                    <a:pt x="58791797" y="27545224"/>
                  </a:lnTo>
                  <a:lnTo>
                    <a:pt x="58791797" y="27690003"/>
                  </a:lnTo>
                  <a:lnTo>
                    <a:pt x="58647019" y="27690003"/>
                  </a:lnTo>
                  <a:lnTo>
                    <a:pt x="58647019" y="27545224"/>
                  </a:lnTo>
                  <a:close/>
                  <a:moveTo>
                    <a:pt x="0" y="144780"/>
                  </a:moveTo>
                  <a:lnTo>
                    <a:pt x="144780" y="144780"/>
                  </a:lnTo>
                  <a:lnTo>
                    <a:pt x="144780" y="27545224"/>
                  </a:lnTo>
                  <a:lnTo>
                    <a:pt x="0" y="27545224"/>
                  </a:lnTo>
                  <a:lnTo>
                    <a:pt x="0" y="144780"/>
                  </a:lnTo>
                  <a:close/>
                  <a:moveTo>
                    <a:pt x="0" y="27545224"/>
                  </a:moveTo>
                  <a:lnTo>
                    <a:pt x="144780" y="27545224"/>
                  </a:lnTo>
                  <a:lnTo>
                    <a:pt x="144780" y="27690003"/>
                  </a:lnTo>
                  <a:lnTo>
                    <a:pt x="0" y="27690003"/>
                  </a:lnTo>
                  <a:lnTo>
                    <a:pt x="0" y="27545224"/>
                  </a:lnTo>
                  <a:close/>
                  <a:moveTo>
                    <a:pt x="58647019" y="144780"/>
                  </a:moveTo>
                  <a:lnTo>
                    <a:pt x="58791797" y="144780"/>
                  </a:lnTo>
                  <a:lnTo>
                    <a:pt x="58791797" y="27545224"/>
                  </a:lnTo>
                  <a:lnTo>
                    <a:pt x="58647019" y="27545224"/>
                  </a:lnTo>
                  <a:lnTo>
                    <a:pt x="58647019" y="144780"/>
                  </a:lnTo>
                  <a:close/>
                  <a:moveTo>
                    <a:pt x="144780" y="27545224"/>
                  </a:moveTo>
                  <a:lnTo>
                    <a:pt x="58647019" y="27545224"/>
                  </a:lnTo>
                  <a:lnTo>
                    <a:pt x="58647019" y="27690003"/>
                  </a:lnTo>
                  <a:lnTo>
                    <a:pt x="144780" y="27690003"/>
                  </a:lnTo>
                  <a:lnTo>
                    <a:pt x="144780" y="27545224"/>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41" id="41"/>
          <p:cNvGrpSpPr/>
          <p:nvPr/>
        </p:nvGrpSpPr>
        <p:grpSpPr>
          <a:xfrm rot="0">
            <a:off x="9552347" y="6442770"/>
            <a:ext cx="7383947" cy="3476819"/>
            <a:chOff x="0" y="0"/>
            <a:chExt cx="58791796" cy="27682811"/>
          </a:xfrm>
        </p:grpSpPr>
        <p:sp>
          <p:nvSpPr>
            <p:cNvPr name="Freeform 42" id="42"/>
            <p:cNvSpPr/>
            <p:nvPr/>
          </p:nvSpPr>
          <p:spPr>
            <a:xfrm flipH="false" flipV="false" rot="0">
              <a:off x="72390" y="72390"/>
              <a:ext cx="58647015" cy="27538030"/>
            </a:xfrm>
            <a:custGeom>
              <a:avLst/>
              <a:gdLst/>
              <a:ahLst/>
              <a:cxnLst/>
              <a:rect r="r" b="b" t="t" l="l"/>
              <a:pathLst>
                <a:path h="27538030" w="58647015">
                  <a:moveTo>
                    <a:pt x="0" y="0"/>
                  </a:moveTo>
                  <a:lnTo>
                    <a:pt x="58647015" y="0"/>
                  </a:lnTo>
                  <a:lnTo>
                    <a:pt x="58647015" y="27538030"/>
                  </a:lnTo>
                  <a:lnTo>
                    <a:pt x="0" y="27538030"/>
                  </a:lnTo>
                  <a:lnTo>
                    <a:pt x="0" y="0"/>
                  </a:lnTo>
                  <a:close/>
                </a:path>
              </a:pathLst>
            </a:custGeom>
            <a:solidFill>
              <a:srgbClr val="FFFFFF"/>
            </a:solidFill>
            <a:ln w="28575" cap="sq">
              <a:solidFill>
                <a:srgbClr val="000000"/>
              </a:solidFill>
              <a:prstDash val="solid"/>
              <a:miter/>
            </a:ln>
          </p:spPr>
        </p:sp>
        <p:sp>
          <p:nvSpPr>
            <p:cNvPr name="Freeform 43" id="43"/>
            <p:cNvSpPr/>
            <p:nvPr/>
          </p:nvSpPr>
          <p:spPr>
            <a:xfrm flipH="false" flipV="false" rot="0">
              <a:off x="0" y="0"/>
              <a:ext cx="58791797" cy="27682813"/>
            </a:xfrm>
            <a:custGeom>
              <a:avLst/>
              <a:gdLst/>
              <a:ahLst/>
              <a:cxnLst/>
              <a:rect r="r" b="b" t="t" l="l"/>
              <a:pathLst>
                <a:path h="27682813" w="58791797">
                  <a:moveTo>
                    <a:pt x="58647019" y="27538031"/>
                  </a:moveTo>
                  <a:lnTo>
                    <a:pt x="58791797" y="27538031"/>
                  </a:lnTo>
                  <a:lnTo>
                    <a:pt x="58791797" y="27682813"/>
                  </a:lnTo>
                  <a:lnTo>
                    <a:pt x="58647019" y="27682813"/>
                  </a:lnTo>
                  <a:lnTo>
                    <a:pt x="58647019" y="27538031"/>
                  </a:lnTo>
                  <a:close/>
                  <a:moveTo>
                    <a:pt x="0" y="144780"/>
                  </a:moveTo>
                  <a:lnTo>
                    <a:pt x="144780" y="144780"/>
                  </a:lnTo>
                  <a:lnTo>
                    <a:pt x="144780" y="27538031"/>
                  </a:lnTo>
                  <a:lnTo>
                    <a:pt x="0" y="27538031"/>
                  </a:lnTo>
                  <a:lnTo>
                    <a:pt x="0" y="144780"/>
                  </a:lnTo>
                  <a:close/>
                  <a:moveTo>
                    <a:pt x="0" y="27538031"/>
                  </a:moveTo>
                  <a:lnTo>
                    <a:pt x="144780" y="27538031"/>
                  </a:lnTo>
                  <a:lnTo>
                    <a:pt x="144780" y="27682813"/>
                  </a:lnTo>
                  <a:lnTo>
                    <a:pt x="0" y="27682813"/>
                  </a:lnTo>
                  <a:lnTo>
                    <a:pt x="0" y="27538031"/>
                  </a:lnTo>
                  <a:close/>
                  <a:moveTo>
                    <a:pt x="58647019" y="144780"/>
                  </a:moveTo>
                  <a:lnTo>
                    <a:pt x="58791797" y="144780"/>
                  </a:lnTo>
                  <a:lnTo>
                    <a:pt x="58791797" y="27538031"/>
                  </a:lnTo>
                  <a:lnTo>
                    <a:pt x="58647019" y="27538031"/>
                  </a:lnTo>
                  <a:lnTo>
                    <a:pt x="58647019" y="144780"/>
                  </a:lnTo>
                  <a:close/>
                  <a:moveTo>
                    <a:pt x="144780" y="27538031"/>
                  </a:moveTo>
                  <a:lnTo>
                    <a:pt x="58647019" y="27538031"/>
                  </a:lnTo>
                  <a:lnTo>
                    <a:pt x="58647019" y="27682813"/>
                  </a:lnTo>
                  <a:lnTo>
                    <a:pt x="144780" y="27682813"/>
                  </a:lnTo>
                  <a:lnTo>
                    <a:pt x="144780" y="27538031"/>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44" id="44"/>
          <p:cNvGrpSpPr/>
          <p:nvPr/>
        </p:nvGrpSpPr>
        <p:grpSpPr>
          <a:xfrm rot="0">
            <a:off x="-55234" y="9037343"/>
            <a:ext cx="1344286" cy="1213434"/>
            <a:chOff x="0" y="0"/>
            <a:chExt cx="1792381" cy="1617912"/>
          </a:xfrm>
        </p:grpSpPr>
        <p:sp>
          <p:nvSpPr>
            <p:cNvPr name="Freeform 45" id="45"/>
            <p:cNvSpPr/>
            <p:nvPr/>
          </p:nvSpPr>
          <p:spPr>
            <a:xfrm flipH="false" flipV="false" rot="0">
              <a:off x="131562" y="88656"/>
              <a:ext cx="1529257" cy="1529257"/>
            </a:xfrm>
            <a:custGeom>
              <a:avLst/>
              <a:gdLst/>
              <a:ahLst/>
              <a:cxnLst/>
              <a:rect r="r" b="b" t="t" l="l"/>
              <a:pathLst>
                <a:path h="1529257" w="1529257">
                  <a:moveTo>
                    <a:pt x="0" y="0"/>
                  </a:moveTo>
                  <a:lnTo>
                    <a:pt x="1529257" y="0"/>
                  </a:lnTo>
                  <a:lnTo>
                    <a:pt x="1529257" y="1529256"/>
                  </a:lnTo>
                  <a:lnTo>
                    <a:pt x="0" y="15292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6" id="46"/>
            <p:cNvSpPr txBox="true"/>
            <p:nvPr/>
          </p:nvSpPr>
          <p:spPr>
            <a:xfrm rot="0">
              <a:off x="0" y="1086058"/>
              <a:ext cx="1792381" cy="340412"/>
            </a:xfrm>
            <a:prstGeom prst="rect">
              <a:avLst/>
            </a:prstGeom>
          </p:spPr>
          <p:txBody>
            <a:bodyPr anchor="t" rtlCol="false" tIns="0" lIns="0" bIns="0" rIns="0">
              <a:spAutoFit/>
            </a:bodyPr>
            <a:lstStyle/>
            <a:p>
              <a:pPr algn="ctr">
                <a:lnSpc>
                  <a:spcPts val="1829"/>
                </a:lnSpc>
                <a:spcBef>
                  <a:spcPct val="0"/>
                </a:spcBef>
              </a:pPr>
              <a:r>
                <a:rPr lang="en-US" b="true" sz="1829">
                  <a:solidFill>
                    <a:srgbClr val="000000"/>
                  </a:solidFill>
                  <a:latin typeface="Glacial Indifference Bold"/>
                  <a:ea typeface="Glacial Indifference Bold"/>
                  <a:cs typeface="Glacial Indifference Bold"/>
                  <a:sym typeface="Glacial Indifference Bold"/>
                </a:rPr>
                <a:t>PAGE 18</a:t>
              </a:r>
            </a:p>
          </p:txBody>
        </p:sp>
        <p:sp>
          <p:nvSpPr>
            <p:cNvPr name="Freeform 47" id="47"/>
            <p:cNvSpPr/>
            <p:nvPr/>
          </p:nvSpPr>
          <p:spPr>
            <a:xfrm flipH="false" flipV="false" rot="0">
              <a:off x="489344" y="0"/>
              <a:ext cx="813692" cy="1057483"/>
            </a:xfrm>
            <a:custGeom>
              <a:avLst/>
              <a:gdLst/>
              <a:ahLst/>
              <a:cxnLst/>
              <a:rect r="r" b="b" t="t" l="l"/>
              <a:pathLst>
                <a:path h="1057483" w="813692">
                  <a:moveTo>
                    <a:pt x="0" y="0"/>
                  </a:moveTo>
                  <a:lnTo>
                    <a:pt x="813693" y="0"/>
                  </a:lnTo>
                  <a:lnTo>
                    <a:pt x="813693" y="1057483"/>
                  </a:lnTo>
                  <a:lnTo>
                    <a:pt x="0" y="1057483"/>
                  </a:lnTo>
                  <a:lnTo>
                    <a:pt x="0" y="0"/>
                  </a:lnTo>
                  <a:close/>
                </a:path>
              </a:pathLst>
            </a:custGeom>
            <a:blipFill>
              <a:blip r:embed="rId4"/>
              <a:stretch>
                <a:fillRect l="0" t="0" r="0" b="0"/>
              </a:stretch>
            </a:blipFill>
          </p:spPr>
        </p:sp>
      </p:grpSp>
      <p:sp>
        <p:nvSpPr>
          <p:cNvPr name="Freeform 48" id="48"/>
          <p:cNvSpPr/>
          <p:nvPr/>
        </p:nvSpPr>
        <p:spPr>
          <a:xfrm flipH="false" flipV="false" rot="0">
            <a:off x="1344286" y="2550753"/>
            <a:ext cx="1333960" cy="1293537"/>
          </a:xfrm>
          <a:custGeom>
            <a:avLst/>
            <a:gdLst/>
            <a:ahLst/>
            <a:cxnLst/>
            <a:rect r="r" b="b" t="t" l="l"/>
            <a:pathLst>
              <a:path h="1293537" w="1333960">
                <a:moveTo>
                  <a:pt x="0" y="0"/>
                </a:moveTo>
                <a:lnTo>
                  <a:pt x="1333960" y="0"/>
                </a:lnTo>
                <a:lnTo>
                  <a:pt x="1333960" y="1293537"/>
                </a:lnTo>
                <a:lnTo>
                  <a:pt x="0" y="1293537"/>
                </a:lnTo>
                <a:lnTo>
                  <a:pt x="0" y="0"/>
                </a:lnTo>
                <a:close/>
              </a:path>
            </a:pathLst>
          </a:custGeom>
          <a:blipFill>
            <a:blip r:embed="rId5"/>
            <a:stretch>
              <a:fillRect l="0" t="0" r="0" b="0"/>
            </a:stretch>
          </a:blipFill>
        </p:spPr>
      </p:sp>
      <p:sp>
        <p:nvSpPr>
          <p:cNvPr name="Freeform 49" id="49"/>
          <p:cNvSpPr/>
          <p:nvPr/>
        </p:nvSpPr>
        <p:spPr>
          <a:xfrm flipH="false" flipV="false" rot="0">
            <a:off x="1289052" y="6613983"/>
            <a:ext cx="1805190" cy="1270758"/>
          </a:xfrm>
          <a:custGeom>
            <a:avLst/>
            <a:gdLst/>
            <a:ahLst/>
            <a:cxnLst/>
            <a:rect r="r" b="b" t="t" l="l"/>
            <a:pathLst>
              <a:path h="1270758" w="1805190">
                <a:moveTo>
                  <a:pt x="0" y="0"/>
                </a:moveTo>
                <a:lnTo>
                  <a:pt x="1805189" y="0"/>
                </a:lnTo>
                <a:lnTo>
                  <a:pt x="1805189" y="1270758"/>
                </a:lnTo>
                <a:lnTo>
                  <a:pt x="0" y="1270758"/>
                </a:lnTo>
                <a:lnTo>
                  <a:pt x="0" y="0"/>
                </a:lnTo>
                <a:close/>
              </a:path>
            </a:pathLst>
          </a:custGeom>
          <a:blipFill>
            <a:blip r:embed="rId6"/>
            <a:stretch>
              <a:fillRect l="0" t="0" r="0" b="0"/>
            </a:stretch>
          </a:blipFill>
        </p:spPr>
      </p:sp>
      <p:sp>
        <p:nvSpPr>
          <p:cNvPr name="Freeform 50" id="50"/>
          <p:cNvSpPr/>
          <p:nvPr/>
        </p:nvSpPr>
        <p:spPr>
          <a:xfrm flipH="false" flipV="false" rot="0">
            <a:off x="9709293" y="6613983"/>
            <a:ext cx="2071762" cy="1185509"/>
          </a:xfrm>
          <a:custGeom>
            <a:avLst/>
            <a:gdLst/>
            <a:ahLst/>
            <a:cxnLst/>
            <a:rect r="r" b="b" t="t" l="l"/>
            <a:pathLst>
              <a:path h="1185509" w="2071762">
                <a:moveTo>
                  <a:pt x="0" y="0"/>
                </a:moveTo>
                <a:lnTo>
                  <a:pt x="2071762" y="0"/>
                </a:lnTo>
                <a:lnTo>
                  <a:pt x="2071762" y="1185508"/>
                </a:lnTo>
                <a:lnTo>
                  <a:pt x="0" y="1185508"/>
                </a:lnTo>
                <a:lnTo>
                  <a:pt x="0" y="0"/>
                </a:lnTo>
                <a:close/>
              </a:path>
            </a:pathLst>
          </a:custGeom>
          <a:blipFill>
            <a:blip r:embed="rId7"/>
            <a:stretch>
              <a:fillRect l="0" t="0" r="0" b="0"/>
            </a:stretch>
          </a:blipFill>
        </p:spPr>
      </p:sp>
      <p:sp>
        <p:nvSpPr>
          <p:cNvPr name="TextBox 51" id="51"/>
          <p:cNvSpPr txBox="true"/>
          <p:nvPr/>
        </p:nvSpPr>
        <p:spPr>
          <a:xfrm rot="0">
            <a:off x="11781055" y="6726255"/>
            <a:ext cx="4900508" cy="1106710"/>
          </a:xfrm>
          <a:prstGeom prst="rect">
            <a:avLst/>
          </a:prstGeom>
        </p:spPr>
        <p:txBody>
          <a:bodyPr anchor="t" rtlCol="false" tIns="0" lIns="0" bIns="0" rIns="0">
            <a:spAutoFit/>
          </a:bodyPr>
          <a:lstStyle/>
          <a:p>
            <a:pPr algn="ctr">
              <a:lnSpc>
                <a:spcPts val="4200"/>
              </a:lnSpc>
            </a:pPr>
            <a:r>
              <a:rPr lang="en-US" sz="4200" b="true">
                <a:solidFill>
                  <a:srgbClr val="000000"/>
                </a:solidFill>
                <a:latin typeface="Glacial Indifference Bold"/>
                <a:ea typeface="Glacial Indifference Bold"/>
                <a:cs typeface="Glacial Indifference Bold"/>
                <a:sym typeface="Glacial Indifference Bold"/>
              </a:rPr>
              <a:t>High School </a:t>
            </a:r>
          </a:p>
          <a:p>
            <a:pPr algn="ctr">
              <a:lnSpc>
                <a:spcPts val="4200"/>
              </a:lnSpc>
            </a:pPr>
            <a:r>
              <a:rPr lang="en-US" b="true" sz="4200">
                <a:solidFill>
                  <a:srgbClr val="000000"/>
                </a:solidFill>
                <a:latin typeface="Glacial Indifference Bold"/>
                <a:ea typeface="Glacial Indifference Bold"/>
                <a:cs typeface="Glacial Indifference Bold"/>
                <a:sym typeface="Glacial Indifference Bold"/>
              </a:rPr>
              <a:t>Online Options</a:t>
            </a:r>
          </a:p>
        </p:txBody>
      </p:sp>
      <p:sp>
        <p:nvSpPr>
          <p:cNvPr name="TextBox 52" id="52"/>
          <p:cNvSpPr txBox="true"/>
          <p:nvPr/>
        </p:nvSpPr>
        <p:spPr>
          <a:xfrm rot="0">
            <a:off x="9795965" y="8093390"/>
            <a:ext cx="6885598" cy="1550670"/>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Not a school</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100% asynchronous learning</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Coursework and lessons are on Canvas</a:t>
            </a:r>
          </a:p>
        </p:txBody>
      </p:sp>
      <p:sp>
        <p:nvSpPr>
          <p:cNvPr name="TextBox 53" id="53"/>
          <p:cNvSpPr txBox="true"/>
          <p:nvPr/>
        </p:nvSpPr>
        <p:spPr>
          <a:xfrm rot="0">
            <a:off x="3094241" y="6726255"/>
            <a:ext cx="5229734" cy="1106710"/>
          </a:xfrm>
          <a:prstGeom prst="rect">
            <a:avLst/>
          </a:prstGeom>
        </p:spPr>
        <p:txBody>
          <a:bodyPr anchor="t" rtlCol="false" tIns="0" lIns="0" bIns="0" rIns="0">
            <a:spAutoFit/>
          </a:bodyPr>
          <a:lstStyle/>
          <a:p>
            <a:pPr algn="ctr">
              <a:lnSpc>
                <a:spcPts val="4200"/>
              </a:lnSpc>
            </a:pPr>
            <a:r>
              <a:rPr lang="en-US" sz="4200" b="true">
                <a:solidFill>
                  <a:srgbClr val="000000"/>
                </a:solidFill>
                <a:latin typeface="Glacial Indifference Bold"/>
                <a:ea typeface="Glacial Indifference Bold"/>
                <a:cs typeface="Glacial Indifference Bold"/>
                <a:sym typeface="Glacial Indifference Bold"/>
              </a:rPr>
              <a:t>Signature </a:t>
            </a:r>
          </a:p>
          <a:p>
            <a:pPr algn="ctr">
              <a:lnSpc>
                <a:spcPts val="4200"/>
              </a:lnSpc>
            </a:pPr>
            <a:r>
              <a:rPr lang="en-US" b="true" sz="4200">
                <a:solidFill>
                  <a:srgbClr val="000000"/>
                </a:solidFill>
                <a:latin typeface="Glacial Indifference Bold"/>
                <a:ea typeface="Glacial Indifference Bold"/>
                <a:cs typeface="Glacial Indifference Bold"/>
                <a:sym typeface="Glacial Indifference Bold"/>
              </a:rPr>
              <a:t>STEM Programs</a:t>
            </a:r>
          </a:p>
        </p:txBody>
      </p:sp>
      <p:sp>
        <p:nvSpPr>
          <p:cNvPr name="TextBox 54" id="54"/>
          <p:cNvSpPr txBox="true"/>
          <p:nvPr/>
        </p:nvSpPr>
        <p:spPr>
          <a:xfrm rot="0">
            <a:off x="1438378" y="8093390"/>
            <a:ext cx="6885598" cy="1550384"/>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Students may take certain courses at other high schools.</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Transportation is provided.</a:t>
            </a:r>
          </a:p>
        </p:txBody>
      </p:sp>
      <p:sp>
        <p:nvSpPr>
          <p:cNvPr name="TextBox 55" id="55"/>
          <p:cNvSpPr txBox="true"/>
          <p:nvPr/>
        </p:nvSpPr>
        <p:spPr>
          <a:xfrm rot="0">
            <a:off x="1907874" y="1028700"/>
            <a:ext cx="14472251" cy="847725"/>
          </a:xfrm>
          <a:prstGeom prst="rect">
            <a:avLst/>
          </a:prstGeom>
        </p:spPr>
        <p:txBody>
          <a:bodyPr anchor="t" rtlCol="false" tIns="0" lIns="0" bIns="0" rIns="0">
            <a:spAutoFit/>
          </a:bodyPr>
          <a:lstStyle/>
          <a:p>
            <a:pPr algn="ctr" marL="0" indent="0" lvl="0">
              <a:lnSpc>
                <a:spcPts val="6720"/>
              </a:lnSpc>
              <a:spcBef>
                <a:spcPct val="0"/>
              </a:spcBef>
            </a:pPr>
            <a:r>
              <a:rPr lang="en-US" b="true" sz="5600">
                <a:solidFill>
                  <a:srgbClr val="000000"/>
                </a:solidFill>
                <a:latin typeface="Eczar Semi-Bold"/>
                <a:ea typeface="Eczar Semi-Bold"/>
                <a:cs typeface="Eczar Semi-Bold"/>
                <a:sym typeface="Eczar Semi-Bold"/>
              </a:rPr>
              <a:t>High School Learning Options</a:t>
            </a:r>
          </a:p>
        </p:txBody>
      </p:sp>
      <p:sp>
        <p:nvSpPr>
          <p:cNvPr name="TextBox 56" id="56"/>
          <p:cNvSpPr txBox="true"/>
          <p:nvPr/>
        </p:nvSpPr>
        <p:spPr>
          <a:xfrm rot="0">
            <a:off x="1289052" y="2833666"/>
            <a:ext cx="7273480" cy="680085"/>
          </a:xfrm>
          <a:prstGeom prst="rect">
            <a:avLst/>
          </a:prstGeom>
        </p:spPr>
        <p:txBody>
          <a:bodyPr anchor="t" rtlCol="false" tIns="0" lIns="0" bIns="0" rIns="0">
            <a:spAutoFit/>
          </a:bodyPr>
          <a:lstStyle/>
          <a:p>
            <a:pPr algn="ctr">
              <a:lnSpc>
                <a:spcPts val="5460"/>
              </a:lnSpc>
            </a:pPr>
            <a:r>
              <a:rPr lang="en-US" b="true" sz="4200">
                <a:solidFill>
                  <a:srgbClr val="000000"/>
                </a:solidFill>
                <a:latin typeface="Glacial Indifference Bold"/>
                <a:ea typeface="Glacial Indifference Bold"/>
                <a:cs typeface="Glacial Indifference Bold"/>
                <a:sym typeface="Glacial Indifference Bold"/>
              </a:rPr>
              <a:t>CTE Dual Credit</a:t>
            </a:r>
          </a:p>
        </p:txBody>
      </p:sp>
      <p:sp>
        <p:nvSpPr>
          <p:cNvPr name="TextBox 57" id="57"/>
          <p:cNvSpPr txBox="true"/>
          <p:nvPr/>
        </p:nvSpPr>
        <p:spPr>
          <a:xfrm rot="0">
            <a:off x="1438378" y="4041225"/>
            <a:ext cx="6885598" cy="1026795"/>
          </a:xfrm>
          <a:prstGeom prst="rect">
            <a:avLst/>
          </a:prstGeom>
        </p:spPr>
        <p:txBody>
          <a:bodyPr anchor="t" rtlCol="false" tIns="0" lIns="0" bIns="0" rIns="0">
            <a:spAutoFit/>
          </a:bodyPr>
          <a:lstStyle/>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Opportunity to earn college credit</a:t>
            </a:r>
          </a:p>
          <a:p>
            <a:pPr algn="l" marL="604519" indent="-302260" lvl="1">
              <a:lnSpc>
                <a:spcPts val="4199"/>
              </a:lnSpc>
              <a:buFont typeface="Arial"/>
              <a:buChar char="•"/>
            </a:pPr>
            <a:r>
              <a:rPr lang="en-US" sz="2799">
                <a:solidFill>
                  <a:srgbClr val="000000"/>
                </a:solidFill>
                <a:latin typeface="Glacial Indifference"/>
                <a:ea typeface="Glacial Indifference"/>
                <a:cs typeface="Glacial Indifference"/>
                <a:sym typeface="Glacial Indifference"/>
              </a:rPr>
              <a:t>Courses are taken at the high school</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grpSp>
        <p:nvGrpSpPr>
          <p:cNvPr name="Group 2" id="2"/>
          <p:cNvGrpSpPr/>
          <p:nvPr/>
        </p:nvGrpSpPr>
        <p:grpSpPr>
          <a:xfrm rot="0">
            <a:off x="127030" y="1034719"/>
            <a:ext cx="18468975" cy="8277225"/>
            <a:chOff x="0" y="0"/>
            <a:chExt cx="147052000" cy="65904171"/>
          </a:xfrm>
        </p:grpSpPr>
        <p:sp>
          <p:nvSpPr>
            <p:cNvPr name="Freeform 3" id="3"/>
            <p:cNvSpPr/>
            <p:nvPr/>
          </p:nvSpPr>
          <p:spPr>
            <a:xfrm flipH="false" flipV="false" rot="0">
              <a:off x="72390" y="72390"/>
              <a:ext cx="146907215" cy="65759393"/>
            </a:xfrm>
            <a:custGeom>
              <a:avLst/>
              <a:gdLst/>
              <a:ahLst/>
              <a:cxnLst/>
              <a:rect r="r" b="b" t="t" l="l"/>
              <a:pathLst>
                <a:path h="65759393" w="146907215">
                  <a:moveTo>
                    <a:pt x="0" y="0"/>
                  </a:moveTo>
                  <a:lnTo>
                    <a:pt x="146907215" y="0"/>
                  </a:lnTo>
                  <a:lnTo>
                    <a:pt x="146907215" y="65759393"/>
                  </a:lnTo>
                  <a:lnTo>
                    <a:pt x="0" y="65759393"/>
                  </a:lnTo>
                  <a:lnTo>
                    <a:pt x="0" y="0"/>
                  </a:lnTo>
                  <a:close/>
                </a:path>
              </a:pathLst>
            </a:custGeom>
            <a:solidFill>
              <a:srgbClr val="FFFFFF"/>
            </a:solidFill>
            <a:ln w="28575" cap="sq">
              <a:solidFill>
                <a:srgbClr val="000000"/>
              </a:solidFill>
              <a:prstDash val="solid"/>
              <a:miter/>
            </a:ln>
          </p:spPr>
        </p:sp>
        <p:sp>
          <p:nvSpPr>
            <p:cNvPr name="Freeform 4" id="4"/>
            <p:cNvSpPr/>
            <p:nvPr/>
          </p:nvSpPr>
          <p:spPr>
            <a:xfrm flipH="false" flipV="false" rot="0">
              <a:off x="0" y="0"/>
              <a:ext cx="147051998" cy="65904170"/>
            </a:xfrm>
            <a:custGeom>
              <a:avLst/>
              <a:gdLst/>
              <a:ahLst/>
              <a:cxnLst/>
              <a:rect r="r" b="b" t="t" l="l"/>
              <a:pathLst>
                <a:path h="65904170" w="147051998">
                  <a:moveTo>
                    <a:pt x="146907225" y="65759391"/>
                  </a:moveTo>
                  <a:lnTo>
                    <a:pt x="147051998" y="65759391"/>
                  </a:lnTo>
                  <a:lnTo>
                    <a:pt x="147051998" y="65904170"/>
                  </a:lnTo>
                  <a:lnTo>
                    <a:pt x="146907225" y="65904170"/>
                  </a:lnTo>
                  <a:lnTo>
                    <a:pt x="146907225" y="65759391"/>
                  </a:lnTo>
                  <a:close/>
                  <a:moveTo>
                    <a:pt x="0" y="144780"/>
                  </a:moveTo>
                  <a:lnTo>
                    <a:pt x="144780" y="144780"/>
                  </a:lnTo>
                  <a:lnTo>
                    <a:pt x="144780" y="65759391"/>
                  </a:lnTo>
                  <a:lnTo>
                    <a:pt x="0" y="65759391"/>
                  </a:lnTo>
                  <a:lnTo>
                    <a:pt x="0" y="144780"/>
                  </a:lnTo>
                  <a:close/>
                  <a:moveTo>
                    <a:pt x="0" y="65759391"/>
                  </a:moveTo>
                  <a:lnTo>
                    <a:pt x="144780" y="65759391"/>
                  </a:lnTo>
                  <a:lnTo>
                    <a:pt x="144780" y="65904170"/>
                  </a:lnTo>
                  <a:lnTo>
                    <a:pt x="0" y="65904170"/>
                  </a:lnTo>
                  <a:lnTo>
                    <a:pt x="0" y="65759391"/>
                  </a:lnTo>
                  <a:close/>
                  <a:moveTo>
                    <a:pt x="146907225" y="144780"/>
                  </a:moveTo>
                  <a:lnTo>
                    <a:pt x="147051998" y="144780"/>
                  </a:lnTo>
                  <a:lnTo>
                    <a:pt x="147051998" y="65759391"/>
                  </a:lnTo>
                  <a:lnTo>
                    <a:pt x="146907225" y="65759391"/>
                  </a:lnTo>
                  <a:lnTo>
                    <a:pt x="146907225" y="144780"/>
                  </a:lnTo>
                  <a:close/>
                  <a:moveTo>
                    <a:pt x="144780" y="65759391"/>
                  </a:moveTo>
                  <a:lnTo>
                    <a:pt x="146907225" y="65759391"/>
                  </a:lnTo>
                  <a:lnTo>
                    <a:pt x="146907225" y="65904170"/>
                  </a:lnTo>
                  <a:lnTo>
                    <a:pt x="144780" y="65904170"/>
                  </a:lnTo>
                  <a:lnTo>
                    <a:pt x="144780" y="65759391"/>
                  </a:lnTo>
                  <a:close/>
                  <a:moveTo>
                    <a:pt x="146907225" y="0"/>
                  </a:moveTo>
                  <a:lnTo>
                    <a:pt x="147051998" y="0"/>
                  </a:lnTo>
                  <a:lnTo>
                    <a:pt x="147051998" y="144780"/>
                  </a:lnTo>
                  <a:lnTo>
                    <a:pt x="146907225" y="144780"/>
                  </a:lnTo>
                  <a:lnTo>
                    <a:pt x="146907225" y="0"/>
                  </a:lnTo>
                  <a:close/>
                  <a:moveTo>
                    <a:pt x="0" y="0"/>
                  </a:moveTo>
                  <a:lnTo>
                    <a:pt x="144780" y="0"/>
                  </a:lnTo>
                  <a:lnTo>
                    <a:pt x="144780" y="144780"/>
                  </a:lnTo>
                  <a:lnTo>
                    <a:pt x="0" y="144780"/>
                  </a:lnTo>
                  <a:lnTo>
                    <a:pt x="0" y="0"/>
                  </a:lnTo>
                  <a:close/>
                  <a:moveTo>
                    <a:pt x="144780" y="0"/>
                  </a:moveTo>
                  <a:lnTo>
                    <a:pt x="146907225" y="0"/>
                  </a:lnTo>
                  <a:lnTo>
                    <a:pt x="146907225" y="144780"/>
                  </a:lnTo>
                  <a:lnTo>
                    <a:pt x="144780" y="144780"/>
                  </a:lnTo>
                  <a:lnTo>
                    <a:pt x="144780" y="0"/>
                  </a:lnTo>
                  <a:close/>
                </a:path>
              </a:pathLst>
            </a:custGeom>
            <a:solidFill>
              <a:srgbClr val="000000"/>
            </a:solidFill>
            <a:ln w="28575" cap="sq">
              <a:solidFill>
                <a:srgbClr val="000000"/>
              </a:solidFill>
              <a:prstDash val="solid"/>
              <a:miter/>
            </a:ln>
          </p:spPr>
        </p:sp>
      </p:grpSp>
      <p:sp>
        <p:nvSpPr>
          <p:cNvPr name="Freeform 5" id="5"/>
          <p:cNvSpPr/>
          <p:nvPr/>
        </p:nvSpPr>
        <p:spPr>
          <a:xfrm flipH="false" flipV="false" rot="0">
            <a:off x="9958440" y="310210"/>
            <a:ext cx="7929383" cy="9991023"/>
          </a:xfrm>
          <a:custGeom>
            <a:avLst/>
            <a:gdLst/>
            <a:ahLst/>
            <a:cxnLst/>
            <a:rect r="r" b="b" t="t" l="l"/>
            <a:pathLst>
              <a:path h="9991023" w="7929383">
                <a:moveTo>
                  <a:pt x="0" y="0"/>
                </a:moveTo>
                <a:lnTo>
                  <a:pt x="7929383" y="0"/>
                </a:lnTo>
                <a:lnTo>
                  <a:pt x="7929383" y="9991022"/>
                </a:lnTo>
                <a:lnTo>
                  <a:pt x="0" y="9991022"/>
                </a:lnTo>
                <a:lnTo>
                  <a:pt x="0" y="0"/>
                </a:lnTo>
                <a:close/>
              </a:path>
            </a:pathLst>
          </a:custGeom>
          <a:blipFill>
            <a:blip r:embed="rId2"/>
            <a:stretch>
              <a:fillRect l="0" t="0" r="0" b="0"/>
            </a:stretch>
          </a:blipFill>
        </p:spPr>
      </p:sp>
      <p:sp>
        <p:nvSpPr>
          <p:cNvPr name="Freeform 6" id="6"/>
          <p:cNvSpPr/>
          <p:nvPr/>
        </p:nvSpPr>
        <p:spPr>
          <a:xfrm flipH="false" flipV="false" rot="0">
            <a:off x="5808047" y="8797481"/>
            <a:ext cx="11908056" cy="997727"/>
          </a:xfrm>
          <a:custGeom>
            <a:avLst/>
            <a:gdLst/>
            <a:ahLst/>
            <a:cxnLst/>
            <a:rect r="r" b="b" t="t" l="l"/>
            <a:pathLst>
              <a:path h="997727" w="11908056">
                <a:moveTo>
                  <a:pt x="0" y="0"/>
                </a:moveTo>
                <a:lnTo>
                  <a:pt x="11908056" y="0"/>
                </a:lnTo>
                <a:lnTo>
                  <a:pt x="11908056" y="997727"/>
                </a:lnTo>
                <a:lnTo>
                  <a:pt x="0" y="997727"/>
                </a:lnTo>
                <a:lnTo>
                  <a:pt x="0" y="0"/>
                </a:lnTo>
                <a:close/>
              </a:path>
            </a:pathLst>
          </a:custGeom>
          <a:blipFill>
            <a:blip r:embed="rId3"/>
            <a:stretch>
              <a:fillRect l="0" t="-13351" r="-1974" b="-28715"/>
            </a:stretch>
          </a:blipFill>
          <a:ln w="38100" cap="sq">
            <a:solidFill>
              <a:srgbClr val="000000"/>
            </a:solidFill>
            <a:prstDash val="solid"/>
            <a:miter/>
          </a:ln>
        </p:spPr>
      </p:sp>
      <p:grpSp>
        <p:nvGrpSpPr>
          <p:cNvPr name="Group 7" id="7"/>
          <p:cNvGrpSpPr/>
          <p:nvPr/>
        </p:nvGrpSpPr>
        <p:grpSpPr>
          <a:xfrm rot="0">
            <a:off x="14228709" y="6795427"/>
            <a:ext cx="1088657" cy="724510"/>
            <a:chOff x="0" y="0"/>
            <a:chExt cx="812800" cy="540925"/>
          </a:xfrm>
        </p:grpSpPr>
        <p:sp>
          <p:nvSpPr>
            <p:cNvPr name="Freeform 8" id="8"/>
            <p:cNvSpPr/>
            <p:nvPr/>
          </p:nvSpPr>
          <p:spPr>
            <a:xfrm flipH="false" flipV="false" rot="0">
              <a:off x="0" y="0"/>
              <a:ext cx="812800" cy="540925"/>
            </a:xfrm>
            <a:custGeom>
              <a:avLst/>
              <a:gdLst/>
              <a:ahLst/>
              <a:cxnLst/>
              <a:rect r="r" b="b" t="t" l="l"/>
              <a:pathLst>
                <a:path h="540925" w="812800">
                  <a:moveTo>
                    <a:pt x="127000" y="0"/>
                  </a:moveTo>
                  <a:lnTo>
                    <a:pt x="685800" y="0"/>
                  </a:lnTo>
                  <a:cubicBezTo>
                    <a:pt x="755940" y="0"/>
                    <a:pt x="812800" y="56860"/>
                    <a:pt x="812800" y="127000"/>
                  </a:cubicBezTo>
                  <a:lnTo>
                    <a:pt x="812800" y="413925"/>
                  </a:lnTo>
                  <a:cubicBezTo>
                    <a:pt x="812800" y="484065"/>
                    <a:pt x="755940" y="540925"/>
                    <a:pt x="685800" y="540925"/>
                  </a:cubicBezTo>
                  <a:lnTo>
                    <a:pt x="127000" y="540925"/>
                  </a:lnTo>
                  <a:cubicBezTo>
                    <a:pt x="93318" y="540925"/>
                    <a:pt x="61015" y="527544"/>
                    <a:pt x="37197" y="503727"/>
                  </a:cubicBezTo>
                  <a:cubicBezTo>
                    <a:pt x="13380" y="479910"/>
                    <a:pt x="0" y="447607"/>
                    <a:pt x="0" y="413925"/>
                  </a:cubicBezTo>
                  <a:lnTo>
                    <a:pt x="0" y="127000"/>
                  </a:lnTo>
                  <a:cubicBezTo>
                    <a:pt x="0" y="56860"/>
                    <a:pt x="56860" y="0"/>
                    <a:pt x="127000" y="0"/>
                  </a:cubicBezTo>
                  <a:close/>
                </a:path>
              </a:pathLst>
            </a:custGeom>
            <a:solidFill>
              <a:srgbClr val="FCC613"/>
            </a:solidFill>
          </p:spPr>
        </p:sp>
        <p:sp>
          <p:nvSpPr>
            <p:cNvPr name="TextBox 9" id="9"/>
            <p:cNvSpPr txBox="true"/>
            <p:nvPr/>
          </p:nvSpPr>
          <p:spPr>
            <a:xfrm>
              <a:off x="0" y="66675"/>
              <a:ext cx="812800" cy="474250"/>
            </a:xfrm>
            <a:prstGeom prst="rect">
              <a:avLst/>
            </a:prstGeom>
          </p:spPr>
          <p:txBody>
            <a:bodyPr anchor="ctr" rtlCol="false" tIns="50800" lIns="50800" bIns="50800" rIns="50800"/>
            <a:lstStyle/>
            <a:p>
              <a:pPr algn="ctr">
                <a:lnSpc>
                  <a:spcPts val="3600"/>
                </a:lnSpc>
              </a:pPr>
              <a:r>
                <a:rPr lang="en-US" b="true" sz="3600">
                  <a:solidFill>
                    <a:srgbClr val="000000"/>
                  </a:solidFill>
                  <a:latin typeface="Glacial Indifference Bold"/>
                  <a:ea typeface="Glacial Indifference Bold"/>
                  <a:cs typeface="Glacial Indifference Bold"/>
                  <a:sym typeface="Glacial Indifference Bold"/>
                </a:rPr>
                <a:t>A-Be</a:t>
              </a:r>
            </a:p>
          </p:txBody>
        </p:sp>
      </p:grpSp>
      <p:grpSp>
        <p:nvGrpSpPr>
          <p:cNvPr name="Group 10" id="10"/>
          <p:cNvGrpSpPr/>
          <p:nvPr/>
        </p:nvGrpSpPr>
        <p:grpSpPr>
          <a:xfrm rot="0">
            <a:off x="10282390" y="6106997"/>
            <a:ext cx="1201658" cy="724510"/>
            <a:chOff x="0" y="0"/>
            <a:chExt cx="812800" cy="490057"/>
          </a:xfrm>
        </p:grpSpPr>
        <p:sp>
          <p:nvSpPr>
            <p:cNvPr name="Freeform 11" id="11"/>
            <p:cNvSpPr/>
            <p:nvPr/>
          </p:nvSpPr>
          <p:spPr>
            <a:xfrm flipH="false" flipV="false" rot="0">
              <a:off x="0" y="0"/>
              <a:ext cx="812800" cy="490057"/>
            </a:xfrm>
            <a:custGeom>
              <a:avLst/>
              <a:gdLst/>
              <a:ahLst/>
              <a:cxnLst/>
              <a:rect r="r" b="b" t="t" l="l"/>
              <a:pathLst>
                <a:path h="490057" w="812800">
                  <a:moveTo>
                    <a:pt x="127000" y="0"/>
                  </a:moveTo>
                  <a:lnTo>
                    <a:pt x="685800" y="0"/>
                  </a:lnTo>
                  <a:cubicBezTo>
                    <a:pt x="755940" y="0"/>
                    <a:pt x="812800" y="56860"/>
                    <a:pt x="812800" y="127000"/>
                  </a:cubicBezTo>
                  <a:lnTo>
                    <a:pt x="812800" y="363057"/>
                  </a:lnTo>
                  <a:cubicBezTo>
                    <a:pt x="812800" y="396740"/>
                    <a:pt x="799420" y="429043"/>
                    <a:pt x="775603" y="452860"/>
                  </a:cubicBezTo>
                  <a:cubicBezTo>
                    <a:pt x="751785" y="476677"/>
                    <a:pt x="719482" y="490057"/>
                    <a:pt x="685800" y="490057"/>
                  </a:cubicBezTo>
                  <a:lnTo>
                    <a:pt x="127000" y="490057"/>
                  </a:lnTo>
                  <a:cubicBezTo>
                    <a:pt x="56860" y="490057"/>
                    <a:pt x="0" y="433197"/>
                    <a:pt x="0" y="363057"/>
                  </a:cubicBezTo>
                  <a:lnTo>
                    <a:pt x="0" y="127000"/>
                  </a:lnTo>
                  <a:cubicBezTo>
                    <a:pt x="0" y="56860"/>
                    <a:pt x="56860" y="0"/>
                    <a:pt x="127000" y="0"/>
                  </a:cubicBezTo>
                  <a:close/>
                </a:path>
              </a:pathLst>
            </a:custGeom>
            <a:solidFill>
              <a:srgbClr val="FCC613"/>
            </a:solidFill>
          </p:spPr>
        </p:sp>
        <p:sp>
          <p:nvSpPr>
            <p:cNvPr name="TextBox 12" id="12"/>
            <p:cNvSpPr txBox="true"/>
            <p:nvPr/>
          </p:nvSpPr>
          <p:spPr>
            <a:xfrm>
              <a:off x="0" y="66675"/>
              <a:ext cx="812800" cy="423382"/>
            </a:xfrm>
            <a:prstGeom prst="rect">
              <a:avLst/>
            </a:prstGeom>
          </p:spPr>
          <p:txBody>
            <a:bodyPr anchor="ctr" rtlCol="false" tIns="50800" lIns="50800" bIns="50800" rIns="50800"/>
            <a:lstStyle/>
            <a:p>
              <a:pPr algn="ctr">
                <a:lnSpc>
                  <a:spcPts val="3600"/>
                </a:lnSpc>
              </a:pPr>
              <a:r>
                <a:rPr lang="en-US" b="true" sz="3600">
                  <a:solidFill>
                    <a:srgbClr val="000000"/>
                  </a:solidFill>
                  <a:latin typeface="Glacial Indifference Bold"/>
                  <a:ea typeface="Glacial Indifference Bold"/>
                  <a:cs typeface="Glacial Indifference Bold"/>
                  <a:sym typeface="Glacial Indifference Bold"/>
                </a:rPr>
                <a:t>Su-Z</a:t>
              </a:r>
            </a:p>
          </p:txBody>
        </p:sp>
      </p:grpSp>
      <p:grpSp>
        <p:nvGrpSpPr>
          <p:cNvPr name="Group 13" id="13"/>
          <p:cNvGrpSpPr/>
          <p:nvPr/>
        </p:nvGrpSpPr>
        <p:grpSpPr>
          <a:xfrm rot="0">
            <a:off x="16415142" y="5744742"/>
            <a:ext cx="787764" cy="724510"/>
            <a:chOff x="0" y="0"/>
            <a:chExt cx="812800" cy="747535"/>
          </a:xfrm>
        </p:grpSpPr>
        <p:sp>
          <p:nvSpPr>
            <p:cNvPr name="Freeform 14" id="14"/>
            <p:cNvSpPr/>
            <p:nvPr/>
          </p:nvSpPr>
          <p:spPr>
            <a:xfrm flipH="false" flipV="false" rot="0">
              <a:off x="0" y="0"/>
              <a:ext cx="812800" cy="747535"/>
            </a:xfrm>
            <a:custGeom>
              <a:avLst/>
              <a:gdLst/>
              <a:ahLst/>
              <a:cxnLst/>
              <a:rect r="r" b="b" t="t" l="l"/>
              <a:pathLst>
                <a:path h="747535" w="812800">
                  <a:moveTo>
                    <a:pt x="127000" y="0"/>
                  </a:moveTo>
                  <a:lnTo>
                    <a:pt x="685800" y="0"/>
                  </a:lnTo>
                  <a:cubicBezTo>
                    <a:pt x="755940" y="0"/>
                    <a:pt x="812800" y="56860"/>
                    <a:pt x="812800" y="127000"/>
                  </a:cubicBezTo>
                  <a:lnTo>
                    <a:pt x="812800" y="620535"/>
                  </a:lnTo>
                  <a:cubicBezTo>
                    <a:pt x="812800" y="654218"/>
                    <a:pt x="799420" y="686521"/>
                    <a:pt x="775603" y="710338"/>
                  </a:cubicBezTo>
                  <a:cubicBezTo>
                    <a:pt x="751785" y="734155"/>
                    <a:pt x="719482" y="747535"/>
                    <a:pt x="685800" y="747535"/>
                  </a:cubicBezTo>
                  <a:lnTo>
                    <a:pt x="127000" y="747535"/>
                  </a:lnTo>
                  <a:cubicBezTo>
                    <a:pt x="56860" y="747535"/>
                    <a:pt x="0" y="690675"/>
                    <a:pt x="0" y="620535"/>
                  </a:cubicBezTo>
                  <a:lnTo>
                    <a:pt x="0" y="127000"/>
                  </a:lnTo>
                  <a:cubicBezTo>
                    <a:pt x="0" y="56860"/>
                    <a:pt x="56860" y="0"/>
                    <a:pt x="127000" y="0"/>
                  </a:cubicBezTo>
                  <a:close/>
                </a:path>
              </a:pathLst>
            </a:custGeom>
            <a:solidFill>
              <a:srgbClr val="FCC613"/>
            </a:solidFill>
          </p:spPr>
        </p:sp>
        <p:sp>
          <p:nvSpPr>
            <p:cNvPr name="TextBox 15" id="15"/>
            <p:cNvSpPr txBox="true"/>
            <p:nvPr/>
          </p:nvSpPr>
          <p:spPr>
            <a:xfrm>
              <a:off x="0" y="66675"/>
              <a:ext cx="812800" cy="680860"/>
            </a:xfrm>
            <a:prstGeom prst="rect">
              <a:avLst/>
            </a:prstGeom>
          </p:spPr>
          <p:txBody>
            <a:bodyPr anchor="ctr" rtlCol="false" tIns="50800" lIns="50800" bIns="50800" rIns="50800"/>
            <a:lstStyle/>
            <a:p>
              <a:pPr algn="ctr">
                <a:lnSpc>
                  <a:spcPts val="3600"/>
                </a:lnSpc>
              </a:pPr>
              <a:r>
                <a:rPr lang="en-US" b="true" sz="3600">
                  <a:solidFill>
                    <a:srgbClr val="000000"/>
                  </a:solidFill>
                  <a:latin typeface="Glacial Indifference Bold"/>
                  <a:ea typeface="Glacial Indifference Bold"/>
                  <a:cs typeface="Glacial Indifference Bold"/>
                  <a:sym typeface="Glacial Indifference Bold"/>
                </a:rPr>
                <a:t>J-L</a:t>
              </a:r>
            </a:p>
          </p:txBody>
        </p:sp>
      </p:grpSp>
      <p:grpSp>
        <p:nvGrpSpPr>
          <p:cNvPr name="Group 16" id="16"/>
          <p:cNvGrpSpPr/>
          <p:nvPr/>
        </p:nvGrpSpPr>
        <p:grpSpPr>
          <a:xfrm rot="0">
            <a:off x="10355432" y="2185107"/>
            <a:ext cx="1128616" cy="724510"/>
            <a:chOff x="0" y="0"/>
            <a:chExt cx="812800" cy="521773"/>
          </a:xfrm>
        </p:grpSpPr>
        <p:sp>
          <p:nvSpPr>
            <p:cNvPr name="Freeform 17" id="17"/>
            <p:cNvSpPr/>
            <p:nvPr/>
          </p:nvSpPr>
          <p:spPr>
            <a:xfrm flipH="false" flipV="false" rot="0">
              <a:off x="0" y="0"/>
              <a:ext cx="812800" cy="521773"/>
            </a:xfrm>
            <a:custGeom>
              <a:avLst/>
              <a:gdLst/>
              <a:ahLst/>
              <a:cxnLst/>
              <a:rect r="r" b="b" t="t" l="l"/>
              <a:pathLst>
                <a:path h="521773" w="812800">
                  <a:moveTo>
                    <a:pt x="127000" y="0"/>
                  </a:moveTo>
                  <a:lnTo>
                    <a:pt x="685800" y="0"/>
                  </a:lnTo>
                  <a:cubicBezTo>
                    <a:pt x="755940" y="0"/>
                    <a:pt x="812800" y="56860"/>
                    <a:pt x="812800" y="127000"/>
                  </a:cubicBezTo>
                  <a:lnTo>
                    <a:pt x="812800" y="394773"/>
                  </a:lnTo>
                  <a:cubicBezTo>
                    <a:pt x="812800" y="428455"/>
                    <a:pt x="799420" y="460758"/>
                    <a:pt x="775603" y="484576"/>
                  </a:cubicBezTo>
                  <a:cubicBezTo>
                    <a:pt x="751785" y="508393"/>
                    <a:pt x="719482" y="521773"/>
                    <a:pt x="685800" y="521773"/>
                  </a:cubicBezTo>
                  <a:lnTo>
                    <a:pt x="127000" y="521773"/>
                  </a:lnTo>
                  <a:cubicBezTo>
                    <a:pt x="56860" y="521773"/>
                    <a:pt x="0" y="464913"/>
                    <a:pt x="0" y="394773"/>
                  </a:cubicBezTo>
                  <a:lnTo>
                    <a:pt x="0" y="127000"/>
                  </a:lnTo>
                  <a:cubicBezTo>
                    <a:pt x="0" y="56860"/>
                    <a:pt x="56860" y="0"/>
                    <a:pt x="127000" y="0"/>
                  </a:cubicBezTo>
                  <a:close/>
                </a:path>
              </a:pathLst>
            </a:custGeom>
            <a:solidFill>
              <a:srgbClr val="FCC613"/>
            </a:solidFill>
          </p:spPr>
        </p:sp>
        <p:sp>
          <p:nvSpPr>
            <p:cNvPr name="TextBox 18" id="18"/>
            <p:cNvSpPr txBox="true"/>
            <p:nvPr/>
          </p:nvSpPr>
          <p:spPr>
            <a:xfrm>
              <a:off x="0" y="66675"/>
              <a:ext cx="812800" cy="455098"/>
            </a:xfrm>
            <a:prstGeom prst="rect">
              <a:avLst/>
            </a:prstGeom>
          </p:spPr>
          <p:txBody>
            <a:bodyPr anchor="ctr" rtlCol="false" tIns="50800" lIns="50800" bIns="50800" rIns="50800"/>
            <a:lstStyle/>
            <a:p>
              <a:pPr algn="ctr">
                <a:lnSpc>
                  <a:spcPts val="3600"/>
                </a:lnSpc>
              </a:pPr>
              <a:r>
                <a:rPr lang="en-US" b="true" sz="3600">
                  <a:solidFill>
                    <a:srgbClr val="000000"/>
                  </a:solidFill>
                  <a:latin typeface="Glacial Indifference Bold"/>
                  <a:ea typeface="Glacial Indifference Bold"/>
                  <a:cs typeface="Glacial Indifference Bold"/>
                  <a:sym typeface="Glacial Indifference Bold"/>
                </a:rPr>
                <a:t>Pf-St</a:t>
              </a:r>
            </a:p>
          </p:txBody>
        </p:sp>
      </p:grpSp>
      <p:grpSp>
        <p:nvGrpSpPr>
          <p:cNvPr name="Group 19" id="19"/>
          <p:cNvGrpSpPr/>
          <p:nvPr/>
        </p:nvGrpSpPr>
        <p:grpSpPr>
          <a:xfrm rot="0">
            <a:off x="12069070" y="142210"/>
            <a:ext cx="894663" cy="724510"/>
            <a:chOff x="0" y="0"/>
            <a:chExt cx="812800" cy="658216"/>
          </a:xfrm>
        </p:grpSpPr>
        <p:sp>
          <p:nvSpPr>
            <p:cNvPr name="Freeform 20" id="20"/>
            <p:cNvSpPr/>
            <p:nvPr/>
          </p:nvSpPr>
          <p:spPr>
            <a:xfrm flipH="false" flipV="false" rot="0">
              <a:off x="0" y="0"/>
              <a:ext cx="812800" cy="658216"/>
            </a:xfrm>
            <a:custGeom>
              <a:avLst/>
              <a:gdLst/>
              <a:ahLst/>
              <a:cxnLst/>
              <a:rect r="r" b="b" t="t" l="l"/>
              <a:pathLst>
                <a:path h="658216" w="812800">
                  <a:moveTo>
                    <a:pt x="127000" y="0"/>
                  </a:moveTo>
                  <a:lnTo>
                    <a:pt x="685800" y="0"/>
                  </a:lnTo>
                  <a:cubicBezTo>
                    <a:pt x="755940" y="0"/>
                    <a:pt x="812800" y="56860"/>
                    <a:pt x="812800" y="127000"/>
                  </a:cubicBezTo>
                  <a:lnTo>
                    <a:pt x="812800" y="531216"/>
                  </a:lnTo>
                  <a:cubicBezTo>
                    <a:pt x="812800" y="601356"/>
                    <a:pt x="755940" y="658216"/>
                    <a:pt x="685800" y="658216"/>
                  </a:cubicBezTo>
                  <a:lnTo>
                    <a:pt x="127000" y="658216"/>
                  </a:lnTo>
                  <a:cubicBezTo>
                    <a:pt x="93318" y="658216"/>
                    <a:pt x="61015" y="644835"/>
                    <a:pt x="37197" y="621018"/>
                  </a:cubicBezTo>
                  <a:cubicBezTo>
                    <a:pt x="13380" y="597201"/>
                    <a:pt x="0" y="564898"/>
                    <a:pt x="0" y="531216"/>
                  </a:cubicBezTo>
                  <a:lnTo>
                    <a:pt x="0" y="127000"/>
                  </a:lnTo>
                  <a:cubicBezTo>
                    <a:pt x="0" y="56860"/>
                    <a:pt x="56860" y="0"/>
                    <a:pt x="127000" y="0"/>
                  </a:cubicBezTo>
                  <a:close/>
                </a:path>
              </a:pathLst>
            </a:custGeom>
            <a:solidFill>
              <a:srgbClr val="FCC613"/>
            </a:solidFill>
          </p:spPr>
        </p:sp>
        <p:sp>
          <p:nvSpPr>
            <p:cNvPr name="TextBox 21" id="21"/>
            <p:cNvSpPr txBox="true"/>
            <p:nvPr/>
          </p:nvSpPr>
          <p:spPr>
            <a:xfrm>
              <a:off x="0" y="66675"/>
              <a:ext cx="812800" cy="591541"/>
            </a:xfrm>
            <a:prstGeom prst="rect">
              <a:avLst/>
            </a:prstGeom>
          </p:spPr>
          <p:txBody>
            <a:bodyPr anchor="ctr" rtlCol="false" tIns="50800" lIns="50800" bIns="50800" rIns="50800"/>
            <a:lstStyle/>
            <a:p>
              <a:pPr algn="ctr">
                <a:lnSpc>
                  <a:spcPts val="3600"/>
                </a:lnSpc>
              </a:pPr>
              <a:r>
                <a:rPr lang="en-US" b="true" sz="3600">
                  <a:solidFill>
                    <a:srgbClr val="000000"/>
                  </a:solidFill>
                  <a:latin typeface="Glacial Indifference Bold"/>
                  <a:ea typeface="Glacial Indifference Bold"/>
                  <a:cs typeface="Glacial Indifference Bold"/>
                  <a:sym typeface="Glacial Indifference Bold"/>
                </a:rPr>
                <a:t>F-I</a:t>
              </a:r>
            </a:p>
          </p:txBody>
        </p:sp>
      </p:grpSp>
      <p:grpSp>
        <p:nvGrpSpPr>
          <p:cNvPr name="Group 22" id="22"/>
          <p:cNvGrpSpPr/>
          <p:nvPr/>
        </p:nvGrpSpPr>
        <p:grpSpPr>
          <a:xfrm rot="0">
            <a:off x="16415142" y="1822852"/>
            <a:ext cx="975655" cy="724510"/>
            <a:chOff x="0" y="0"/>
            <a:chExt cx="812800" cy="603576"/>
          </a:xfrm>
        </p:grpSpPr>
        <p:sp>
          <p:nvSpPr>
            <p:cNvPr name="Freeform 23" id="23"/>
            <p:cNvSpPr/>
            <p:nvPr/>
          </p:nvSpPr>
          <p:spPr>
            <a:xfrm flipH="false" flipV="false" rot="0">
              <a:off x="0" y="0"/>
              <a:ext cx="812800" cy="603576"/>
            </a:xfrm>
            <a:custGeom>
              <a:avLst/>
              <a:gdLst/>
              <a:ahLst/>
              <a:cxnLst/>
              <a:rect r="r" b="b" t="t" l="l"/>
              <a:pathLst>
                <a:path h="603576" w="812800">
                  <a:moveTo>
                    <a:pt x="127000" y="0"/>
                  </a:moveTo>
                  <a:lnTo>
                    <a:pt x="685800" y="0"/>
                  </a:lnTo>
                  <a:cubicBezTo>
                    <a:pt x="755940" y="0"/>
                    <a:pt x="812800" y="56860"/>
                    <a:pt x="812800" y="127000"/>
                  </a:cubicBezTo>
                  <a:lnTo>
                    <a:pt x="812800" y="476576"/>
                  </a:lnTo>
                  <a:cubicBezTo>
                    <a:pt x="812800" y="546716"/>
                    <a:pt x="755940" y="603576"/>
                    <a:pt x="685800" y="603576"/>
                  </a:cubicBezTo>
                  <a:lnTo>
                    <a:pt x="127000" y="603576"/>
                  </a:lnTo>
                  <a:cubicBezTo>
                    <a:pt x="93318" y="603576"/>
                    <a:pt x="61015" y="590195"/>
                    <a:pt x="37197" y="566378"/>
                  </a:cubicBezTo>
                  <a:cubicBezTo>
                    <a:pt x="13380" y="542561"/>
                    <a:pt x="0" y="510258"/>
                    <a:pt x="0" y="476576"/>
                  </a:cubicBezTo>
                  <a:lnTo>
                    <a:pt x="0" y="127000"/>
                  </a:lnTo>
                  <a:cubicBezTo>
                    <a:pt x="0" y="56860"/>
                    <a:pt x="56860" y="0"/>
                    <a:pt x="127000" y="0"/>
                  </a:cubicBezTo>
                  <a:close/>
                </a:path>
              </a:pathLst>
            </a:custGeom>
            <a:solidFill>
              <a:srgbClr val="FCC613"/>
            </a:solidFill>
          </p:spPr>
        </p:sp>
        <p:sp>
          <p:nvSpPr>
            <p:cNvPr name="TextBox 24" id="24"/>
            <p:cNvSpPr txBox="true"/>
            <p:nvPr/>
          </p:nvSpPr>
          <p:spPr>
            <a:xfrm>
              <a:off x="0" y="66675"/>
              <a:ext cx="812800" cy="536901"/>
            </a:xfrm>
            <a:prstGeom prst="rect">
              <a:avLst/>
            </a:prstGeom>
          </p:spPr>
          <p:txBody>
            <a:bodyPr anchor="ctr" rtlCol="false" tIns="50800" lIns="50800" bIns="50800" rIns="50800"/>
            <a:lstStyle/>
            <a:p>
              <a:pPr algn="ctr">
                <a:lnSpc>
                  <a:spcPts val="3600"/>
                </a:lnSpc>
              </a:pPr>
              <a:r>
                <a:rPr lang="en-US" b="true" sz="3600">
                  <a:solidFill>
                    <a:srgbClr val="000000"/>
                  </a:solidFill>
                  <a:latin typeface="Glacial Indifference Bold"/>
                  <a:ea typeface="Glacial Indifference Bold"/>
                  <a:cs typeface="Glacial Indifference Bold"/>
                  <a:sym typeface="Glacial Indifference Bold"/>
                </a:rPr>
                <a:t>Bf-E</a:t>
              </a:r>
            </a:p>
          </p:txBody>
        </p:sp>
      </p:grpSp>
      <p:grpSp>
        <p:nvGrpSpPr>
          <p:cNvPr name="Group 25" id="25"/>
          <p:cNvGrpSpPr/>
          <p:nvPr/>
        </p:nvGrpSpPr>
        <p:grpSpPr>
          <a:xfrm rot="0">
            <a:off x="13522043" y="310210"/>
            <a:ext cx="1250995" cy="724510"/>
            <a:chOff x="0" y="0"/>
            <a:chExt cx="812800" cy="470731"/>
          </a:xfrm>
        </p:grpSpPr>
        <p:sp>
          <p:nvSpPr>
            <p:cNvPr name="Freeform 26" id="26"/>
            <p:cNvSpPr/>
            <p:nvPr/>
          </p:nvSpPr>
          <p:spPr>
            <a:xfrm flipH="false" flipV="false" rot="0">
              <a:off x="0" y="0"/>
              <a:ext cx="812800" cy="470731"/>
            </a:xfrm>
            <a:custGeom>
              <a:avLst/>
              <a:gdLst/>
              <a:ahLst/>
              <a:cxnLst/>
              <a:rect r="r" b="b" t="t" l="l"/>
              <a:pathLst>
                <a:path h="470731" w="812800">
                  <a:moveTo>
                    <a:pt x="127000" y="0"/>
                  </a:moveTo>
                  <a:lnTo>
                    <a:pt x="685800" y="0"/>
                  </a:lnTo>
                  <a:cubicBezTo>
                    <a:pt x="755940" y="0"/>
                    <a:pt x="812800" y="56860"/>
                    <a:pt x="812800" y="127000"/>
                  </a:cubicBezTo>
                  <a:lnTo>
                    <a:pt x="812800" y="343731"/>
                  </a:lnTo>
                  <a:cubicBezTo>
                    <a:pt x="812800" y="377413"/>
                    <a:pt x="799420" y="409716"/>
                    <a:pt x="775603" y="433533"/>
                  </a:cubicBezTo>
                  <a:cubicBezTo>
                    <a:pt x="751785" y="457350"/>
                    <a:pt x="719482" y="470731"/>
                    <a:pt x="685800" y="470731"/>
                  </a:cubicBezTo>
                  <a:lnTo>
                    <a:pt x="127000" y="470731"/>
                  </a:lnTo>
                  <a:cubicBezTo>
                    <a:pt x="56860" y="470731"/>
                    <a:pt x="0" y="413871"/>
                    <a:pt x="0" y="343731"/>
                  </a:cubicBezTo>
                  <a:lnTo>
                    <a:pt x="0" y="127000"/>
                  </a:lnTo>
                  <a:cubicBezTo>
                    <a:pt x="0" y="56860"/>
                    <a:pt x="56860" y="0"/>
                    <a:pt x="127000" y="0"/>
                  </a:cubicBezTo>
                  <a:close/>
                </a:path>
              </a:pathLst>
            </a:custGeom>
            <a:solidFill>
              <a:srgbClr val="FCC613"/>
            </a:solidFill>
          </p:spPr>
        </p:sp>
        <p:sp>
          <p:nvSpPr>
            <p:cNvPr name="TextBox 27" id="27"/>
            <p:cNvSpPr txBox="true"/>
            <p:nvPr/>
          </p:nvSpPr>
          <p:spPr>
            <a:xfrm>
              <a:off x="0" y="66675"/>
              <a:ext cx="812800" cy="404056"/>
            </a:xfrm>
            <a:prstGeom prst="rect">
              <a:avLst/>
            </a:prstGeom>
          </p:spPr>
          <p:txBody>
            <a:bodyPr anchor="ctr" rtlCol="false" tIns="50800" lIns="50800" bIns="50800" rIns="50800"/>
            <a:lstStyle/>
            <a:p>
              <a:pPr algn="ctr">
                <a:lnSpc>
                  <a:spcPts val="3600"/>
                </a:lnSpc>
              </a:pPr>
              <a:r>
                <a:rPr lang="en-US" b="true" sz="3600">
                  <a:solidFill>
                    <a:srgbClr val="000000"/>
                  </a:solidFill>
                  <a:latin typeface="Glacial Indifference Bold"/>
                  <a:ea typeface="Glacial Indifference Bold"/>
                  <a:cs typeface="Glacial Indifference Bold"/>
                  <a:sym typeface="Glacial Indifference Bold"/>
                </a:rPr>
                <a:t>M-Pe</a:t>
              </a:r>
            </a:p>
          </p:txBody>
        </p:sp>
      </p:grpSp>
      <p:grpSp>
        <p:nvGrpSpPr>
          <p:cNvPr name="Group 28" id="28"/>
          <p:cNvGrpSpPr/>
          <p:nvPr/>
        </p:nvGrpSpPr>
        <p:grpSpPr>
          <a:xfrm rot="0">
            <a:off x="654552" y="1884850"/>
            <a:ext cx="8891900" cy="4584402"/>
            <a:chOff x="0" y="0"/>
            <a:chExt cx="11855867" cy="6112536"/>
          </a:xfrm>
        </p:grpSpPr>
        <p:sp>
          <p:nvSpPr>
            <p:cNvPr name="TextBox 29" id="29"/>
            <p:cNvSpPr txBox="true"/>
            <p:nvPr/>
          </p:nvSpPr>
          <p:spPr>
            <a:xfrm rot="0">
              <a:off x="0" y="1769136"/>
              <a:ext cx="11855867" cy="4343400"/>
            </a:xfrm>
            <a:prstGeom prst="rect">
              <a:avLst/>
            </a:prstGeom>
          </p:spPr>
          <p:txBody>
            <a:bodyPr anchor="t" rtlCol="false" tIns="0" lIns="0" bIns="0" rIns="0">
              <a:spAutoFit/>
            </a:bodyPr>
            <a:lstStyle/>
            <a:p>
              <a:pPr algn="l">
                <a:lnSpc>
                  <a:spcPts val="4320"/>
                </a:lnSpc>
              </a:pPr>
              <a:r>
                <a:rPr lang="en-US" sz="3600">
                  <a:solidFill>
                    <a:srgbClr val="000000"/>
                  </a:solidFill>
                  <a:latin typeface="Glacial Indifference"/>
                  <a:ea typeface="Glacial Indifference"/>
                  <a:cs typeface="Glacial Indifference"/>
                  <a:sym typeface="Glacial Indifference"/>
                </a:rPr>
                <a:t>Jackson School Counselors will visit during 1st Period. You’ll be with your actual future counselor!</a:t>
              </a:r>
            </a:p>
            <a:p>
              <a:pPr algn="l">
                <a:lnSpc>
                  <a:spcPts val="4320"/>
                </a:lnSpc>
              </a:pPr>
            </a:p>
            <a:p>
              <a:pPr algn="l">
                <a:lnSpc>
                  <a:spcPts val="4320"/>
                </a:lnSpc>
              </a:pPr>
              <a:r>
                <a:rPr lang="en-US" sz="3600">
                  <a:solidFill>
                    <a:srgbClr val="000000"/>
                  </a:solidFill>
                  <a:latin typeface="Glacial Indifference"/>
                  <a:ea typeface="Glacial Indifference"/>
                  <a:cs typeface="Glacial Indifference"/>
                  <a:sym typeface="Glacial Indifference"/>
                </a:rPr>
                <a:t>Home Access Center (HAC) opens for students to start entering course requests.</a:t>
              </a:r>
            </a:p>
          </p:txBody>
        </p:sp>
        <p:sp>
          <p:nvSpPr>
            <p:cNvPr name="TextBox 30" id="30"/>
            <p:cNvSpPr txBox="true"/>
            <p:nvPr/>
          </p:nvSpPr>
          <p:spPr>
            <a:xfrm rot="0">
              <a:off x="0" y="0"/>
              <a:ext cx="11855867" cy="1409700"/>
            </a:xfrm>
            <a:prstGeom prst="rect">
              <a:avLst/>
            </a:prstGeom>
          </p:spPr>
          <p:txBody>
            <a:bodyPr anchor="t" rtlCol="false" tIns="0" lIns="0" bIns="0" rIns="0">
              <a:spAutoFit/>
            </a:bodyPr>
            <a:lstStyle/>
            <a:p>
              <a:pPr algn="l" marL="0" indent="0" lvl="0">
                <a:lnSpc>
                  <a:spcPts val="8399"/>
                </a:lnSpc>
                <a:spcBef>
                  <a:spcPct val="0"/>
                </a:spcBef>
              </a:pPr>
              <a:r>
                <a:rPr lang="en-US" b="true" sz="6999" u="sng">
                  <a:solidFill>
                    <a:srgbClr val="000000"/>
                  </a:solidFill>
                  <a:latin typeface="Eczar Semi-Bold"/>
                  <a:ea typeface="Eczar Semi-Bold"/>
                  <a:cs typeface="Eczar Semi-Bold"/>
                  <a:sym typeface="Eczar Semi-Bold"/>
                </a:rPr>
                <a:t>Tuesday, March 12th</a:t>
              </a:r>
            </a:p>
          </p:txBody>
        </p:sp>
      </p:grpSp>
      <p:sp>
        <p:nvSpPr>
          <p:cNvPr name="Freeform 31" id="31"/>
          <p:cNvSpPr/>
          <p:nvPr/>
        </p:nvSpPr>
        <p:spPr>
          <a:xfrm flipH="false" flipV="false" rot="482231">
            <a:off x="2559403" y="7400110"/>
            <a:ext cx="1402526" cy="1822739"/>
          </a:xfrm>
          <a:custGeom>
            <a:avLst/>
            <a:gdLst/>
            <a:ahLst/>
            <a:cxnLst/>
            <a:rect r="r" b="b" t="t" l="l"/>
            <a:pathLst>
              <a:path h="1822739" w="1402526">
                <a:moveTo>
                  <a:pt x="0" y="0"/>
                </a:moveTo>
                <a:lnTo>
                  <a:pt x="1402526" y="0"/>
                </a:lnTo>
                <a:lnTo>
                  <a:pt x="1402526" y="1822738"/>
                </a:lnTo>
                <a:lnTo>
                  <a:pt x="0" y="1822738"/>
                </a:lnTo>
                <a:lnTo>
                  <a:pt x="0" y="0"/>
                </a:lnTo>
                <a:close/>
              </a:path>
            </a:pathLst>
          </a:custGeom>
          <a:blipFill>
            <a:blip r:embed="rId4"/>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grpSp>
        <p:nvGrpSpPr>
          <p:cNvPr name="Group 2" id="2"/>
          <p:cNvGrpSpPr/>
          <p:nvPr/>
        </p:nvGrpSpPr>
        <p:grpSpPr>
          <a:xfrm rot="0">
            <a:off x="2165395" y="658813"/>
            <a:ext cx="14564881" cy="8599487"/>
            <a:chOff x="0" y="0"/>
            <a:chExt cx="74233457" cy="43829376"/>
          </a:xfrm>
        </p:grpSpPr>
        <p:sp>
          <p:nvSpPr>
            <p:cNvPr name="Freeform 3" id="3"/>
            <p:cNvSpPr/>
            <p:nvPr/>
          </p:nvSpPr>
          <p:spPr>
            <a:xfrm flipH="false" flipV="false" rot="0">
              <a:off x="72390" y="72390"/>
              <a:ext cx="74088677" cy="43684595"/>
            </a:xfrm>
            <a:custGeom>
              <a:avLst/>
              <a:gdLst/>
              <a:ahLst/>
              <a:cxnLst/>
              <a:rect r="r" b="b" t="t" l="l"/>
              <a:pathLst>
                <a:path h="43684595" w="74088677">
                  <a:moveTo>
                    <a:pt x="0" y="0"/>
                  </a:moveTo>
                  <a:lnTo>
                    <a:pt x="74088677" y="0"/>
                  </a:lnTo>
                  <a:lnTo>
                    <a:pt x="74088677" y="43684595"/>
                  </a:lnTo>
                  <a:lnTo>
                    <a:pt x="0" y="43684595"/>
                  </a:lnTo>
                  <a:lnTo>
                    <a:pt x="0" y="0"/>
                  </a:lnTo>
                  <a:close/>
                </a:path>
              </a:pathLst>
            </a:custGeom>
            <a:solidFill>
              <a:srgbClr val="FFFFFF"/>
            </a:solidFill>
            <a:ln w="28575" cap="sq">
              <a:solidFill>
                <a:srgbClr val="000000"/>
              </a:solidFill>
              <a:prstDash val="solid"/>
              <a:miter/>
            </a:ln>
          </p:spPr>
        </p:sp>
        <p:sp>
          <p:nvSpPr>
            <p:cNvPr name="Freeform 4" id="4"/>
            <p:cNvSpPr/>
            <p:nvPr/>
          </p:nvSpPr>
          <p:spPr>
            <a:xfrm flipH="false" flipV="false" rot="0">
              <a:off x="0" y="0"/>
              <a:ext cx="74233460" cy="43829377"/>
            </a:xfrm>
            <a:custGeom>
              <a:avLst/>
              <a:gdLst/>
              <a:ahLst/>
              <a:cxnLst/>
              <a:rect r="r" b="b" t="t" l="l"/>
              <a:pathLst>
                <a:path h="43829377" w="74233460">
                  <a:moveTo>
                    <a:pt x="74088675" y="43684596"/>
                  </a:moveTo>
                  <a:lnTo>
                    <a:pt x="74233460" y="43684596"/>
                  </a:lnTo>
                  <a:lnTo>
                    <a:pt x="74233460" y="43829377"/>
                  </a:lnTo>
                  <a:lnTo>
                    <a:pt x="74088675" y="43829377"/>
                  </a:lnTo>
                  <a:lnTo>
                    <a:pt x="74088675" y="43684596"/>
                  </a:lnTo>
                  <a:close/>
                  <a:moveTo>
                    <a:pt x="0" y="144780"/>
                  </a:moveTo>
                  <a:lnTo>
                    <a:pt x="144780" y="144780"/>
                  </a:lnTo>
                  <a:lnTo>
                    <a:pt x="144780" y="43684596"/>
                  </a:lnTo>
                  <a:lnTo>
                    <a:pt x="0" y="43684596"/>
                  </a:lnTo>
                  <a:lnTo>
                    <a:pt x="0" y="144780"/>
                  </a:lnTo>
                  <a:close/>
                  <a:moveTo>
                    <a:pt x="0" y="43684596"/>
                  </a:moveTo>
                  <a:lnTo>
                    <a:pt x="144780" y="43684596"/>
                  </a:lnTo>
                  <a:lnTo>
                    <a:pt x="144780" y="43829377"/>
                  </a:lnTo>
                  <a:lnTo>
                    <a:pt x="0" y="43829377"/>
                  </a:lnTo>
                  <a:lnTo>
                    <a:pt x="0" y="43684596"/>
                  </a:lnTo>
                  <a:close/>
                  <a:moveTo>
                    <a:pt x="74088675" y="144780"/>
                  </a:moveTo>
                  <a:lnTo>
                    <a:pt x="74233460" y="144780"/>
                  </a:lnTo>
                  <a:lnTo>
                    <a:pt x="74233460" y="43684596"/>
                  </a:lnTo>
                  <a:lnTo>
                    <a:pt x="74088675" y="43684596"/>
                  </a:lnTo>
                  <a:lnTo>
                    <a:pt x="74088675" y="144780"/>
                  </a:lnTo>
                  <a:close/>
                  <a:moveTo>
                    <a:pt x="144780" y="43684596"/>
                  </a:moveTo>
                  <a:lnTo>
                    <a:pt x="74088675" y="43684596"/>
                  </a:lnTo>
                  <a:lnTo>
                    <a:pt x="74088675" y="43829377"/>
                  </a:lnTo>
                  <a:lnTo>
                    <a:pt x="144780" y="43829377"/>
                  </a:lnTo>
                  <a:lnTo>
                    <a:pt x="144780" y="43684596"/>
                  </a:lnTo>
                  <a:close/>
                  <a:moveTo>
                    <a:pt x="74088675" y="0"/>
                  </a:moveTo>
                  <a:lnTo>
                    <a:pt x="74233460" y="0"/>
                  </a:lnTo>
                  <a:lnTo>
                    <a:pt x="74233460" y="144780"/>
                  </a:lnTo>
                  <a:lnTo>
                    <a:pt x="74088675" y="144780"/>
                  </a:lnTo>
                  <a:lnTo>
                    <a:pt x="74088675" y="0"/>
                  </a:lnTo>
                  <a:close/>
                  <a:moveTo>
                    <a:pt x="0" y="0"/>
                  </a:moveTo>
                  <a:lnTo>
                    <a:pt x="144780" y="0"/>
                  </a:lnTo>
                  <a:lnTo>
                    <a:pt x="144780" y="144780"/>
                  </a:lnTo>
                  <a:lnTo>
                    <a:pt x="0" y="144780"/>
                  </a:lnTo>
                  <a:lnTo>
                    <a:pt x="0" y="0"/>
                  </a:lnTo>
                  <a:close/>
                  <a:moveTo>
                    <a:pt x="144780" y="0"/>
                  </a:moveTo>
                  <a:lnTo>
                    <a:pt x="74088675" y="0"/>
                  </a:lnTo>
                  <a:lnTo>
                    <a:pt x="74088675" y="144780"/>
                  </a:lnTo>
                  <a:lnTo>
                    <a:pt x="144780" y="144780"/>
                  </a:lnTo>
                  <a:lnTo>
                    <a:pt x="144780" y="0"/>
                  </a:lnTo>
                  <a:close/>
                </a:path>
              </a:pathLst>
            </a:custGeom>
            <a:solidFill>
              <a:srgbClr val="000000"/>
            </a:solidFill>
            <a:ln w="28575" cap="sq">
              <a:solidFill>
                <a:srgbClr val="000000"/>
              </a:solidFill>
              <a:prstDash val="solid"/>
              <a:miter/>
            </a:ln>
          </p:spPr>
        </p:sp>
      </p:grpSp>
      <p:sp>
        <p:nvSpPr>
          <p:cNvPr name="Freeform 5" id="5"/>
          <p:cNvSpPr/>
          <p:nvPr/>
        </p:nvSpPr>
        <p:spPr>
          <a:xfrm flipH="false" flipV="false" rot="0">
            <a:off x="2424257" y="1226613"/>
            <a:ext cx="7023578" cy="7023578"/>
          </a:xfrm>
          <a:custGeom>
            <a:avLst/>
            <a:gdLst/>
            <a:ahLst/>
            <a:cxnLst/>
            <a:rect r="r" b="b" t="t" l="l"/>
            <a:pathLst>
              <a:path h="7023578" w="7023578">
                <a:moveTo>
                  <a:pt x="0" y="0"/>
                </a:moveTo>
                <a:lnTo>
                  <a:pt x="7023578" y="0"/>
                </a:lnTo>
                <a:lnTo>
                  <a:pt x="7023578" y="7023578"/>
                </a:lnTo>
                <a:lnTo>
                  <a:pt x="0" y="7023578"/>
                </a:lnTo>
                <a:lnTo>
                  <a:pt x="0" y="0"/>
                </a:lnTo>
                <a:close/>
              </a:path>
            </a:pathLst>
          </a:custGeom>
          <a:blipFill>
            <a:blip r:embed="rId2"/>
            <a:stretch>
              <a:fillRect l="0" t="0" r="0" b="0"/>
            </a:stretch>
          </a:blipFill>
        </p:spPr>
      </p:sp>
      <p:sp>
        <p:nvSpPr>
          <p:cNvPr name="TextBox 6" id="6"/>
          <p:cNvSpPr txBox="true"/>
          <p:nvPr/>
        </p:nvSpPr>
        <p:spPr>
          <a:xfrm rot="0">
            <a:off x="9447835" y="1269637"/>
            <a:ext cx="6927668" cy="3468764"/>
          </a:xfrm>
          <a:prstGeom prst="rect">
            <a:avLst/>
          </a:prstGeom>
        </p:spPr>
        <p:txBody>
          <a:bodyPr anchor="t" rtlCol="false" tIns="0" lIns="0" bIns="0" rIns="0">
            <a:spAutoFit/>
          </a:bodyPr>
          <a:lstStyle/>
          <a:p>
            <a:pPr algn="r" marL="0" indent="0" lvl="0">
              <a:lnSpc>
                <a:spcPts val="6748"/>
              </a:lnSpc>
            </a:pPr>
            <a:r>
              <a:rPr lang="en-US" b="true" sz="7498">
                <a:solidFill>
                  <a:srgbClr val="000000"/>
                </a:solidFill>
                <a:latin typeface="Eczar Semi-Bold"/>
                <a:ea typeface="Eczar Semi-Bold"/>
                <a:cs typeface="Eczar Semi-Bold"/>
                <a:sym typeface="Eczar Semi-Bold"/>
              </a:rPr>
              <a:t>Ms. Freeman will return to English classes in March.</a:t>
            </a:r>
          </a:p>
        </p:txBody>
      </p:sp>
      <p:sp>
        <p:nvSpPr>
          <p:cNvPr name="TextBox 7" id="7"/>
          <p:cNvSpPr txBox="true"/>
          <p:nvPr/>
        </p:nvSpPr>
        <p:spPr>
          <a:xfrm rot="0">
            <a:off x="10388544" y="6245304"/>
            <a:ext cx="5986959" cy="2787687"/>
          </a:xfrm>
          <a:prstGeom prst="rect">
            <a:avLst/>
          </a:prstGeom>
        </p:spPr>
        <p:txBody>
          <a:bodyPr anchor="t" rtlCol="false" tIns="0" lIns="0" bIns="0" rIns="0">
            <a:spAutoFit/>
          </a:bodyPr>
          <a:lstStyle/>
          <a:p>
            <a:pPr algn="l">
              <a:lnSpc>
                <a:spcPts val="4374"/>
              </a:lnSpc>
            </a:pPr>
            <a:r>
              <a:rPr lang="en-US" sz="4374" b="true">
                <a:solidFill>
                  <a:srgbClr val="000000"/>
                </a:solidFill>
                <a:latin typeface="Glacial Indifference Bold"/>
                <a:ea typeface="Glacial Indifference Bold"/>
                <a:cs typeface="Glacial Indifference Bold"/>
                <a:sym typeface="Glacial Indifference Bold"/>
              </a:rPr>
              <a:t>We will:</a:t>
            </a:r>
          </a:p>
          <a:p>
            <a:pPr algn="l" marL="944378" indent="-472189" lvl="1">
              <a:lnSpc>
                <a:spcPts val="4374"/>
              </a:lnSpc>
              <a:buAutoNum type="arabicPeriod" startAt="1"/>
            </a:pPr>
            <a:r>
              <a:rPr lang="en-US" b="true" sz="4374">
                <a:solidFill>
                  <a:srgbClr val="000000"/>
                </a:solidFill>
                <a:latin typeface="Glacial Indifference Bold"/>
                <a:ea typeface="Glacial Indifference Bold"/>
                <a:cs typeface="Glacial Indifference Bold"/>
                <a:sym typeface="Glacial Indifference Bold"/>
              </a:rPr>
              <a:t>Enter course requests into HAC</a:t>
            </a:r>
          </a:p>
          <a:p>
            <a:pPr algn="l" marL="944378" indent="-472189" lvl="1">
              <a:lnSpc>
                <a:spcPts val="4374"/>
              </a:lnSpc>
              <a:spcBef>
                <a:spcPct val="0"/>
              </a:spcBef>
              <a:buAutoNum type="arabicPeriod" startAt="1"/>
            </a:pPr>
            <a:r>
              <a:rPr lang="en-US" b="true" sz="4374">
                <a:solidFill>
                  <a:srgbClr val="000000"/>
                </a:solidFill>
                <a:latin typeface="Glacial Indifference Bold"/>
                <a:ea typeface="Glacial Indifference Bold"/>
                <a:cs typeface="Glacial Indifference Bold"/>
                <a:sym typeface="Glacial Indifference Bold"/>
              </a:rPr>
              <a:t>Complete HS and Beyond Plan.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A5085"/>
        </a:solidFill>
      </p:bgPr>
    </p:bg>
    <p:spTree>
      <p:nvGrpSpPr>
        <p:cNvPr id="1" name=""/>
        <p:cNvGrpSpPr/>
        <p:nvPr/>
      </p:nvGrpSpPr>
      <p:grpSpPr>
        <a:xfrm>
          <a:off x="0" y="0"/>
          <a:ext cx="0" cy="0"/>
          <a:chOff x="0" y="0"/>
          <a:chExt cx="0" cy="0"/>
        </a:xfrm>
      </p:grpSpPr>
      <p:grpSp>
        <p:nvGrpSpPr>
          <p:cNvPr name="Group 2" id="2"/>
          <p:cNvGrpSpPr/>
          <p:nvPr/>
        </p:nvGrpSpPr>
        <p:grpSpPr>
          <a:xfrm rot="-10800000">
            <a:off x="0" y="0"/>
            <a:ext cx="18288000" cy="10287000"/>
            <a:chOff x="0" y="0"/>
            <a:chExt cx="1149350" cy="1149350"/>
          </a:xfrm>
        </p:grpSpPr>
        <p:sp>
          <p:nvSpPr>
            <p:cNvPr name="Freeform 3" id="3"/>
            <p:cNvSpPr/>
            <p:nvPr/>
          </p:nvSpPr>
          <p:spPr>
            <a:xfrm flipH="false" flipV="false" rot="0">
              <a:off x="0" y="0"/>
              <a:ext cx="13087694" cy="7361827"/>
            </a:xfrm>
            <a:custGeom>
              <a:avLst/>
              <a:gdLst/>
              <a:ahLst/>
              <a:cxnLst/>
              <a:rect r="r" b="b" t="t" l="l"/>
              <a:pathLst>
                <a:path h="7361827" w="13087694">
                  <a:moveTo>
                    <a:pt x="13087694" y="81346"/>
                  </a:moveTo>
                  <a:lnTo>
                    <a:pt x="13087694" y="0"/>
                  </a:lnTo>
                  <a:lnTo>
                    <a:pt x="72308" y="0"/>
                  </a:lnTo>
                  <a:lnTo>
                    <a:pt x="72308" y="40673"/>
                  </a:lnTo>
                  <a:lnTo>
                    <a:pt x="0" y="40673"/>
                  </a:lnTo>
                  <a:lnTo>
                    <a:pt x="0" y="7361827"/>
                  </a:lnTo>
                  <a:lnTo>
                    <a:pt x="144615" y="7361827"/>
                  </a:lnTo>
                  <a:lnTo>
                    <a:pt x="144615" y="5938270"/>
                  </a:lnTo>
                  <a:lnTo>
                    <a:pt x="2603077" y="5938270"/>
                  </a:lnTo>
                  <a:lnTo>
                    <a:pt x="2603077" y="7361827"/>
                  </a:lnTo>
                  <a:lnTo>
                    <a:pt x="2747693" y="7361827"/>
                  </a:lnTo>
                  <a:lnTo>
                    <a:pt x="2747693" y="5938270"/>
                  </a:lnTo>
                  <a:lnTo>
                    <a:pt x="5206154" y="5938270"/>
                  </a:lnTo>
                  <a:lnTo>
                    <a:pt x="5206154" y="7361827"/>
                  </a:lnTo>
                  <a:lnTo>
                    <a:pt x="5350770" y="7361827"/>
                  </a:lnTo>
                  <a:lnTo>
                    <a:pt x="5350770" y="5938270"/>
                  </a:lnTo>
                  <a:lnTo>
                    <a:pt x="7809231" y="5938270"/>
                  </a:lnTo>
                  <a:lnTo>
                    <a:pt x="7809231" y="7361827"/>
                  </a:lnTo>
                  <a:lnTo>
                    <a:pt x="7953847" y="7361827"/>
                  </a:lnTo>
                  <a:lnTo>
                    <a:pt x="7953847" y="5938270"/>
                  </a:lnTo>
                  <a:lnTo>
                    <a:pt x="10412309" y="5938270"/>
                  </a:lnTo>
                  <a:lnTo>
                    <a:pt x="10412309" y="7361827"/>
                  </a:lnTo>
                  <a:lnTo>
                    <a:pt x="10556924" y="7361827"/>
                  </a:lnTo>
                  <a:lnTo>
                    <a:pt x="10556924" y="5938270"/>
                  </a:lnTo>
                  <a:lnTo>
                    <a:pt x="13087694" y="5938270"/>
                  </a:lnTo>
                  <a:lnTo>
                    <a:pt x="13087694" y="5856924"/>
                  </a:lnTo>
                  <a:lnTo>
                    <a:pt x="10556924" y="5856924"/>
                  </a:lnTo>
                  <a:lnTo>
                    <a:pt x="10556924" y="4474039"/>
                  </a:lnTo>
                  <a:lnTo>
                    <a:pt x="13087694" y="4474039"/>
                  </a:lnTo>
                  <a:lnTo>
                    <a:pt x="13087694" y="4392693"/>
                  </a:lnTo>
                  <a:lnTo>
                    <a:pt x="10556924" y="4392693"/>
                  </a:lnTo>
                  <a:lnTo>
                    <a:pt x="10556924" y="3009808"/>
                  </a:lnTo>
                  <a:lnTo>
                    <a:pt x="13087694" y="3009808"/>
                  </a:lnTo>
                  <a:lnTo>
                    <a:pt x="13087694" y="2928462"/>
                  </a:lnTo>
                  <a:lnTo>
                    <a:pt x="10556924" y="2928462"/>
                  </a:lnTo>
                  <a:lnTo>
                    <a:pt x="10556924" y="1545577"/>
                  </a:lnTo>
                  <a:lnTo>
                    <a:pt x="13087694" y="1545577"/>
                  </a:lnTo>
                  <a:lnTo>
                    <a:pt x="13087694" y="1464231"/>
                  </a:lnTo>
                  <a:lnTo>
                    <a:pt x="10556924" y="1464231"/>
                  </a:lnTo>
                  <a:lnTo>
                    <a:pt x="10556924" y="81346"/>
                  </a:lnTo>
                  <a:lnTo>
                    <a:pt x="13087694" y="81346"/>
                  </a:lnTo>
                  <a:close/>
                  <a:moveTo>
                    <a:pt x="2747693" y="1464231"/>
                  </a:moveTo>
                  <a:lnTo>
                    <a:pt x="2747693" y="81346"/>
                  </a:lnTo>
                  <a:lnTo>
                    <a:pt x="5206154" y="81346"/>
                  </a:lnTo>
                  <a:lnTo>
                    <a:pt x="5206154" y="1464231"/>
                  </a:lnTo>
                  <a:lnTo>
                    <a:pt x="2747693" y="1464231"/>
                  </a:lnTo>
                  <a:close/>
                  <a:moveTo>
                    <a:pt x="5206154" y="1545577"/>
                  </a:moveTo>
                  <a:lnTo>
                    <a:pt x="5206154" y="2928462"/>
                  </a:lnTo>
                  <a:lnTo>
                    <a:pt x="2747693" y="2928462"/>
                  </a:lnTo>
                  <a:lnTo>
                    <a:pt x="2747693" y="1545577"/>
                  </a:lnTo>
                  <a:lnTo>
                    <a:pt x="5206154" y="1545577"/>
                  </a:lnTo>
                  <a:close/>
                  <a:moveTo>
                    <a:pt x="2603077" y="1464231"/>
                  </a:moveTo>
                  <a:lnTo>
                    <a:pt x="144615" y="1464231"/>
                  </a:lnTo>
                  <a:lnTo>
                    <a:pt x="144615" y="81346"/>
                  </a:lnTo>
                  <a:lnTo>
                    <a:pt x="2603077" y="81346"/>
                  </a:lnTo>
                  <a:lnTo>
                    <a:pt x="2603077" y="1464231"/>
                  </a:lnTo>
                  <a:close/>
                  <a:moveTo>
                    <a:pt x="2603077" y="1545577"/>
                  </a:moveTo>
                  <a:lnTo>
                    <a:pt x="2603077" y="2928462"/>
                  </a:lnTo>
                  <a:lnTo>
                    <a:pt x="144615" y="2928462"/>
                  </a:lnTo>
                  <a:lnTo>
                    <a:pt x="144615" y="1545577"/>
                  </a:lnTo>
                  <a:lnTo>
                    <a:pt x="2603077" y="1545577"/>
                  </a:lnTo>
                  <a:close/>
                  <a:moveTo>
                    <a:pt x="2603077" y="3009808"/>
                  </a:moveTo>
                  <a:lnTo>
                    <a:pt x="2603077" y="4392693"/>
                  </a:lnTo>
                  <a:lnTo>
                    <a:pt x="144615" y="4392693"/>
                  </a:lnTo>
                  <a:lnTo>
                    <a:pt x="144615" y="3009808"/>
                  </a:lnTo>
                  <a:lnTo>
                    <a:pt x="2603077" y="3009808"/>
                  </a:lnTo>
                  <a:close/>
                  <a:moveTo>
                    <a:pt x="2747693" y="3009808"/>
                  </a:moveTo>
                  <a:lnTo>
                    <a:pt x="5206154" y="3009808"/>
                  </a:lnTo>
                  <a:lnTo>
                    <a:pt x="5206154" y="4392693"/>
                  </a:lnTo>
                  <a:lnTo>
                    <a:pt x="2747693" y="4392693"/>
                  </a:lnTo>
                  <a:lnTo>
                    <a:pt x="2747693" y="3009808"/>
                  </a:lnTo>
                  <a:close/>
                  <a:moveTo>
                    <a:pt x="5350770" y="3009808"/>
                  </a:moveTo>
                  <a:lnTo>
                    <a:pt x="7809231" y="3009808"/>
                  </a:lnTo>
                  <a:lnTo>
                    <a:pt x="7809231" y="4392693"/>
                  </a:lnTo>
                  <a:lnTo>
                    <a:pt x="5350770" y="4392693"/>
                  </a:lnTo>
                  <a:lnTo>
                    <a:pt x="5350770" y="3009808"/>
                  </a:lnTo>
                  <a:close/>
                  <a:moveTo>
                    <a:pt x="5350770" y="2928462"/>
                  </a:moveTo>
                  <a:lnTo>
                    <a:pt x="5350770" y="1545577"/>
                  </a:lnTo>
                  <a:lnTo>
                    <a:pt x="7809231" y="1545577"/>
                  </a:lnTo>
                  <a:lnTo>
                    <a:pt x="7809231" y="2928462"/>
                  </a:lnTo>
                  <a:lnTo>
                    <a:pt x="5350770" y="2928462"/>
                  </a:lnTo>
                  <a:close/>
                  <a:moveTo>
                    <a:pt x="5350770" y="1464231"/>
                  </a:moveTo>
                  <a:lnTo>
                    <a:pt x="5350770" y="81346"/>
                  </a:lnTo>
                  <a:lnTo>
                    <a:pt x="7809231" y="81346"/>
                  </a:lnTo>
                  <a:lnTo>
                    <a:pt x="7809231" y="1464231"/>
                  </a:lnTo>
                  <a:lnTo>
                    <a:pt x="5350770" y="1464231"/>
                  </a:lnTo>
                  <a:close/>
                  <a:moveTo>
                    <a:pt x="144615" y="5856924"/>
                  </a:moveTo>
                  <a:lnTo>
                    <a:pt x="144615" y="4474039"/>
                  </a:lnTo>
                  <a:lnTo>
                    <a:pt x="2603077" y="4474039"/>
                  </a:lnTo>
                  <a:lnTo>
                    <a:pt x="2603077" y="5856924"/>
                  </a:lnTo>
                  <a:lnTo>
                    <a:pt x="144615" y="5856924"/>
                  </a:lnTo>
                  <a:close/>
                  <a:moveTo>
                    <a:pt x="2747693" y="5856924"/>
                  </a:moveTo>
                  <a:lnTo>
                    <a:pt x="2747693" y="4474039"/>
                  </a:lnTo>
                  <a:lnTo>
                    <a:pt x="5206154" y="4474039"/>
                  </a:lnTo>
                  <a:lnTo>
                    <a:pt x="5206154" y="5856924"/>
                  </a:lnTo>
                  <a:lnTo>
                    <a:pt x="2747693" y="5856924"/>
                  </a:lnTo>
                  <a:close/>
                  <a:moveTo>
                    <a:pt x="5350770" y="5856924"/>
                  </a:moveTo>
                  <a:lnTo>
                    <a:pt x="5350770" y="4474039"/>
                  </a:lnTo>
                  <a:lnTo>
                    <a:pt x="7809231" y="4474039"/>
                  </a:lnTo>
                  <a:lnTo>
                    <a:pt x="7809231" y="5856924"/>
                  </a:lnTo>
                  <a:lnTo>
                    <a:pt x="5350770" y="5856924"/>
                  </a:lnTo>
                  <a:close/>
                  <a:moveTo>
                    <a:pt x="10412309" y="5856924"/>
                  </a:moveTo>
                  <a:lnTo>
                    <a:pt x="7953847" y="5856924"/>
                  </a:lnTo>
                  <a:lnTo>
                    <a:pt x="7953847" y="4474039"/>
                  </a:lnTo>
                  <a:lnTo>
                    <a:pt x="10412309" y="4474039"/>
                  </a:lnTo>
                  <a:lnTo>
                    <a:pt x="10412309" y="5856924"/>
                  </a:lnTo>
                  <a:close/>
                  <a:moveTo>
                    <a:pt x="10412309" y="4392693"/>
                  </a:moveTo>
                  <a:lnTo>
                    <a:pt x="7953847" y="4392693"/>
                  </a:lnTo>
                  <a:lnTo>
                    <a:pt x="7953847" y="3009808"/>
                  </a:lnTo>
                  <a:lnTo>
                    <a:pt x="10412309" y="3009808"/>
                  </a:lnTo>
                  <a:lnTo>
                    <a:pt x="10412309" y="4392693"/>
                  </a:lnTo>
                  <a:close/>
                  <a:moveTo>
                    <a:pt x="10412309" y="2928462"/>
                  </a:moveTo>
                  <a:lnTo>
                    <a:pt x="7953847" y="2928462"/>
                  </a:lnTo>
                  <a:lnTo>
                    <a:pt x="7953847" y="1545577"/>
                  </a:lnTo>
                  <a:lnTo>
                    <a:pt x="10412309" y="1545577"/>
                  </a:lnTo>
                  <a:lnTo>
                    <a:pt x="10412309" y="2928462"/>
                  </a:lnTo>
                  <a:close/>
                  <a:moveTo>
                    <a:pt x="10412309" y="1464231"/>
                  </a:moveTo>
                  <a:lnTo>
                    <a:pt x="7953847" y="1464231"/>
                  </a:lnTo>
                  <a:lnTo>
                    <a:pt x="7953847" y="81346"/>
                  </a:lnTo>
                  <a:lnTo>
                    <a:pt x="10412309" y="81346"/>
                  </a:lnTo>
                  <a:lnTo>
                    <a:pt x="10412309" y="1464231"/>
                  </a:lnTo>
                  <a:close/>
                </a:path>
              </a:pathLst>
            </a:custGeom>
            <a:solidFill>
              <a:srgbClr val="000000">
                <a:alpha val="49804"/>
              </a:srgbClr>
            </a:solidFill>
          </p:spPr>
        </p:sp>
      </p:grpSp>
      <p:grpSp>
        <p:nvGrpSpPr>
          <p:cNvPr name="Group 4" id="4"/>
          <p:cNvGrpSpPr/>
          <p:nvPr/>
        </p:nvGrpSpPr>
        <p:grpSpPr>
          <a:xfrm rot="0">
            <a:off x="11589537" y="6099440"/>
            <a:ext cx="6300246" cy="3796814"/>
            <a:chOff x="0" y="0"/>
            <a:chExt cx="8400328" cy="5062419"/>
          </a:xfrm>
        </p:grpSpPr>
        <p:grpSp>
          <p:nvGrpSpPr>
            <p:cNvPr name="Group 5" id="5"/>
            <p:cNvGrpSpPr/>
            <p:nvPr/>
          </p:nvGrpSpPr>
          <p:grpSpPr>
            <a:xfrm rot="0">
              <a:off x="250069" y="216684"/>
              <a:ext cx="8150259" cy="4845735"/>
              <a:chOff x="0" y="0"/>
              <a:chExt cx="75388827" cy="44822409"/>
            </a:xfrm>
          </p:grpSpPr>
          <p:sp>
            <p:nvSpPr>
              <p:cNvPr name="Freeform 6" id="6"/>
              <p:cNvSpPr/>
              <p:nvPr/>
            </p:nvSpPr>
            <p:spPr>
              <a:xfrm flipH="false" flipV="false" rot="0">
                <a:off x="72390" y="72390"/>
                <a:ext cx="75244048" cy="44677629"/>
              </a:xfrm>
              <a:custGeom>
                <a:avLst/>
                <a:gdLst/>
                <a:ahLst/>
                <a:cxnLst/>
                <a:rect r="r" b="b" t="t" l="l"/>
                <a:pathLst>
                  <a:path h="44677629" w="75244048">
                    <a:moveTo>
                      <a:pt x="0" y="0"/>
                    </a:moveTo>
                    <a:lnTo>
                      <a:pt x="75244048" y="0"/>
                    </a:lnTo>
                    <a:lnTo>
                      <a:pt x="75244048" y="44677629"/>
                    </a:lnTo>
                    <a:lnTo>
                      <a:pt x="0" y="44677629"/>
                    </a:lnTo>
                    <a:lnTo>
                      <a:pt x="0" y="0"/>
                    </a:lnTo>
                    <a:close/>
                  </a:path>
                </a:pathLst>
              </a:custGeom>
              <a:solidFill>
                <a:srgbClr val="FD81EC"/>
              </a:solidFill>
              <a:ln w="28575" cap="sq">
                <a:solidFill>
                  <a:srgbClr val="000000"/>
                </a:solidFill>
                <a:prstDash val="solid"/>
                <a:miter/>
              </a:ln>
            </p:spPr>
          </p:sp>
          <p:sp>
            <p:nvSpPr>
              <p:cNvPr name="Freeform 7" id="7"/>
              <p:cNvSpPr/>
              <p:nvPr/>
            </p:nvSpPr>
            <p:spPr>
              <a:xfrm flipH="false" flipV="false" rot="0">
                <a:off x="0" y="0"/>
                <a:ext cx="75388825" cy="44822408"/>
              </a:xfrm>
              <a:custGeom>
                <a:avLst/>
                <a:gdLst/>
                <a:ahLst/>
                <a:cxnLst/>
                <a:rect r="r" b="b" t="t" l="l"/>
                <a:pathLst>
                  <a:path h="44822408" w="75388825">
                    <a:moveTo>
                      <a:pt x="75244046" y="44677630"/>
                    </a:moveTo>
                    <a:lnTo>
                      <a:pt x="75388825" y="44677630"/>
                    </a:lnTo>
                    <a:lnTo>
                      <a:pt x="75388825" y="44822408"/>
                    </a:lnTo>
                    <a:lnTo>
                      <a:pt x="75244046" y="44822408"/>
                    </a:lnTo>
                    <a:lnTo>
                      <a:pt x="75244046" y="44677630"/>
                    </a:lnTo>
                    <a:close/>
                    <a:moveTo>
                      <a:pt x="0" y="144780"/>
                    </a:moveTo>
                    <a:lnTo>
                      <a:pt x="144780" y="144780"/>
                    </a:lnTo>
                    <a:lnTo>
                      <a:pt x="144780" y="44677630"/>
                    </a:lnTo>
                    <a:lnTo>
                      <a:pt x="0" y="44677630"/>
                    </a:lnTo>
                    <a:lnTo>
                      <a:pt x="0" y="144780"/>
                    </a:lnTo>
                    <a:close/>
                    <a:moveTo>
                      <a:pt x="0" y="44677630"/>
                    </a:moveTo>
                    <a:lnTo>
                      <a:pt x="144780" y="44677630"/>
                    </a:lnTo>
                    <a:lnTo>
                      <a:pt x="144780" y="44822408"/>
                    </a:lnTo>
                    <a:lnTo>
                      <a:pt x="0" y="44822408"/>
                    </a:lnTo>
                    <a:lnTo>
                      <a:pt x="0" y="44677630"/>
                    </a:lnTo>
                    <a:close/>
                    <a:moveTo>
                      <a:pt x="75244046" y="144780"/>
                    </a:moveTo>
                    <a:lnTo>
                      <a:pt x="75388825" y="144780"/>
                    </a:lnTo>
                    <a:lnTo>
                      <a:pt x="75388825" y="44677630"/>
                    </a:lnTo>
                    <a:lnTo>
                      <a:pt x="75244046" y="44677630"/>
                    </a:lnTo>
                    <a:lnTo>
                      <a:pt x="75244046" y="144780"/>
                    </a:lnTo>
                    <a:close/>
                    <a:moveTo>
                      <a:pt x="144780" y="44677630"/>
                    </a:moveTo>
                    <a:lnTo>
                      <a:pt x="75244046" y="44677630"/>
                    </a:lnTo>
                    <a:lnTo>
                      <a:pt x="75244046" y="44822408"/>
                    </a:lnTo>
                    <a:lnTo>
                      <a:pt x="144780" y="44822408"/>
                    </a:lnTo>
                    <a:lnTo>
                      <a:pt x="144780" y="44677630"/>
                    </a:lnTo>
                    <a:close/>
                    <a:moveTo>
                      <a:pt x="75244046" y="0"/>
                    </a:moveTo>
                    <a:lnTo>
                      <a:pt x="75388825" y="0"/>
                    </a:lnTo>
                    <a:lnTo>
                      <a:pt x="75388825" y="144780"/>
                    </a:lnTo>
                    <a:lnTo>
                      <a:pt x="75244046" y="144780"/>
                    </a:lnTo>
                    <a:lnTo>
                      <a:pt x="75244046" y="0"/>
                    </a:lnTo>
                    <a:close/>
                    <a:moveTo>
                      <a:pt x="0" y="0"/>
                    </a:moveTo>
                    <a:lnTo>
                      <a:pt x="144780" y="0"/>
                    </a:lnTo>
                    <a:lnTo>
                      <a:pt x="144780" y="144780"/>
                    </a:lnTo>
                    <a:lnTo>
                      <a:pt x="0" y="144780"/>
                    </a:lnTo>
                    <a:lnTo>
                      <a:pt x="0" y="0"/>
                    </a:lnTo>
                    <a:close/>
                    <a:moveTo>
                      <a:pt x="144780" y="0"/>
                    </a:moveTo>
                    <a:lnTo>
                      <a:pt x="75244046" y="0"/>
                    </a:lnTo>
                    <a:lnTo>
                      <a:pt x="75244046"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8" id="8"/>
            <p:cNvGrpSpPr/>
            <p:nvPr/>
          </p:nvGrpSpPr>
          <p:grpSpPr>
            <a:xfrm rot="0">
              <a:off x="0" y="0"/>
              <a:ext cx="8150259" cy="4845735"/>
              <a:chOff x="0" y="0"/>
              <a:chExt cx="75388827" cy="44822409"/>
            </a:xfrm>
          </p:grpSpPr>
          <p:sp>
            <p:nvSpPr>
              <p:cNvPr name="Freeform 9" id="9"/>
              <p:cNvSpPr/>
              <p:nvPr/>
            </p:nvSpPr>
            <p:spPr>
              <a:xfrm flipH="false" flipV="false" rot="0">
                <a:off x="72390" y="72390"/>
                <a:ext cx="75244048" cy="44677629"/>
              </a:xfrm>
              <a:custGeom>
                <a:avLst/>
                <a:gdLst/>
                <a:ahLst/>
                <a:cxnLst/>
                <a:rect r="r" b="b" t="t" l="l"/>
                <a:pathLst>
                  <a:path h="44677629" w="75244048">
                    <a:moveTo>
                      <a:pt x="0" y="0"/>
                    </a:moveTo>
                    <a:lnTo>
                      <a:pt x="75244048" y="0"/>
                    </a:lnTo>
                    <a:lnTo>
                      <a:pt x="75244048" y="44677629"/>
                    </a:lnTo>
                    <a:lnTo>
                      <a:pt x="0" y="44677629"/>
                    </a:lnTo>
                    <a:lnTo>
                      <a:pt x="0" y="0"/>
                    </a:lnTo>
                    <a:close/>
                  </a:path>
                </a:pathLst>
              </a:custGeom>
              <a:solidFill>
                <a:srgbClr val="FFFFFF"/>
              </a:solidFill>
              <a:ln w="28575" cap="sq">
                <a:solidFill>
                  <a:srgbClr val="000000"/>
                </a:solidFill>
                <a:prstDash val="solid"/>
                <a:miter/>
              </a:ln>
            </p:spPr>
          </p:sp>
          <p:sp>
            <p:nvSpPr>
              <p:cNvPr name="Freeform 10" id="10"/>
              <p:cNvSpPr/>
              <p:nvPr/>
            </p:nvSpPr>
            <p:spPr>
              <a:xfrm flipH="false" flipV="false" rot="0">
                <a:off x="0" y="0"/>
                <a:ext cx="75388825" cy="44822408"/>
              </a:xfrm>
              <a:custGeom>
                <a:avLst/>
                <a:gdLst/>
                <a:ahLst/>
                <a:cxnLst/>
                <a:rect r="r" b="b" t="t" l="l"/>
                <a:pathLst>
                  <a:path h="44822408" w="75388825">
                    <a:moveTo>
                      <a:pt x="75244046" y="44677630"/>
                    </a:moveTo>
                    <a:lnTo>
                      <a:pt x="75388825" y="44677630"/>
                    </a:lnTo>
                    <a:lnTo>
                      <a:pt x="75388825" y="44822408"/>
                    </a:lnTo>
                    <a:lnTo>
                      <a:pt x="75244046" y="44822408"/>
                    </a:lnTo>
                    <a:lnTo>
                      <a:pt x="75244046" y="44677630"/>
                    </a:lnTo>
                    <a:close/>
                    <a:moveTo>
                      <a:pt x="0" y="144780"/>
                    </a:moveTo>
                    <a:lnTo>
                      <a:pt x="144780" y="144780"/>
                    </a:lnTo>
                    <a:lnTo>
                      <a:pt x="144780" y="44677630"/>
                    </a:lnTo>
                    <a:lnTo>
                      <a:pt x="0" y="44677630"/>
                    </a:lnTo>
                    <a:lnTo>
                      <a:pt x="0" y="144780"/>
                    </a:lnTo>
                    <a:close/>
                    <a:moveTo>
                      <a:pt x="0" y="44677630"/>
                    </a:moveTo>
                    <a:lnTo>
                      <a:pt x="144780" y="44677630"/>
                    </a:lnTo>
                    <a:lnTo>
                      <a:pt x="144780" y="44822408"/>
                    </a:lnTo>
                    <a:lnTo>
                      <a:pt x="0" y="44822408"/>
                    </a:lnTo>
                    <a:lnTo>
                      <a:pt x="0" y="44677630"/>
                    </a:lnTo>
                    <a:close/>
                    <a:moveTo>
                      <a:pt x="75244046" y="144780"/>
                    </a:moveTo>
                    <a:lnTo>
                      <a:pt x="75388825" y="144780"/>
                    </a:lnTo>
                    <a:lnTo>
                      <a:pt x="75388825" y="44677630"/>
                    </a:lnTo>
                    <a:lnTo>
                      <a:pt x="75244046" y="44677630"/>
                    </a:lnTo>
                    <a:lnTo>
                      <a:pt x="75244046" y="144780"/>
                    </a:lnTo>
                    <a:close/>
                    <a:moveTo>
                      <a:pt x="144780" y="44677630"/>
                    </a:moveTo>
                    <a:lnTo>
                      <a:pt x="75244046" y="44677630"/>
                    </a:lnTo>
                    <a:lnTo>
                      <a:pt x="75244046" y="44822408"/>
                    </a:lnTo>
                    <a:lnTo>
                      <a:pt x="144780" y="44822408"/>
                    </a:lnTo>
                    <a:lnTo>
                      <a:pt x="144780" y="44677630"/>
                    </a:lnTo>
                    <a:close/>
                    <a:moveTo>
                      <a:pt x="75244046" y="0"/>
                    </a:moveTo>
                    <a:lnTo>
                      <a:pt x="75388825" y="0"/>
                    </a:lnTo>
                    <a:lnTo>
                      <a:pt x="75388825" y="144780"/>
                    </a:lnTo>
                    <a:lnTo>
                      <a:pt x="75244046" y="144780"/>
                    </a:lnTo>
                    <a:lnTo>
                      <a:pt x="75244046" y="0"/>
                    </a:lnTo>
                    <a:close/>
                    <a:moveTo>
                      <a:pt x="0" y="0"/>
                    </a:moveTo>
                    <a:lnTo>
                      <a:pt x="144780" y="0"/>
                    </a:lnTo>
                    <a:lnTo>
                      <a:pt x="144780" y="144780"/>
                    </a:lnTo>
                    <a:lnTo>
                      <a:pt x="0" y="144780"/>
                    </a:lnTo>
                    <a:lnTo>
                      <a:pt x="0" y="0"/>
                    </a:lnTo>
                    <a:close/>
                    <a:moveTo>
                      <a:pt x="144780" y="0"/>
                    </a:moveTo>
                    <a:lnTo>
                      <a:pt x="75244046" y="0"/>
                    </a:lnTo>
                    <a:lnTo>
                      <a:pt x="75244046"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11" id="11"/>
            <p:cNvSpPr txBox="true"/>
            <p:nvPr/>
          </p:nvSpPr>
          <p:spPr>
            <a:xfrm rot="0">
              <a:off x="374368" y="990958"/>
              <a:ext cx="7382974" cy="3328670"/>
            </a:xfrm>
            <a:prstGeom prst="rect">
              <a:avLst/>
            </a:prstGeom>
          </p:spPr>
          <p:txBody>
            <a:bodyPr anchor="t" rtlCol="false" tIns="0" lIns="0" bIns="0" rIns="0">
              <a:spAutoFit/>
            </a:bodyPr>
            <a:lstStyle/>
            <a:p>
              <a:pPr algn="l">
                <a:lnSpc>
                  <a:spcPts val="3359"/>
                </a:lnSpc>
              </a:pPr>
              <a:r>
                <a:rPr lang="en-US" sz="2400">
                  <a:solidFill>
                    <a:srgbClr val="231F1F"/>
                  </a:solidFill>
                  <a:latin typeface="Glacial Indifference"/>
                  <a:ea typeface="Glacial Indifference"/>
                  <a:cs typeface="Glacial Indifference"/>
                  <a:sym typeface="Glacial Indifference"/>
                </a:rPr>
                <a:t>For example, if you plan to take Algebra I over the summer so you can take Geometry in the fall, please put Algebra in your HAC course requests. Your HS counselor will adjust your schedule after the summer course is completed.</a:t>
              </a:r>
            </a:p>
          </p:txBody>
        </p:sp>
      </p:grpSp>
      <p:grpSp>
        <p:nvGrpSpPr>
          <p:cNvPr name="Group 12" id="12"/>
          <p:cNvGrpSpPr/>
          <p:nvPr/>
        </p:nvGrpSpPr>
        <p:grpSpPr>
          <a:xfrm rot="0">
            <a:off x="12562322" y="2492336"/>
            <a:ext cx="4530918" cy="4072141"/>
            <a:chOff x="0" y="0"/>
            <a:chExt cx="6041224" cy="5429521"/>
          </a:xfrm>
        </p:grpSpPr>
        <p:grpSp>
          <p:nvGrpSpPr>
            <p:cNvPr name="Group 13" id="13"/>
            <p:cNvGrpSpPr/>
            <p:nvPr/>
          </p:nvGrpSpPr>
          <p:grpSpPr>
            <a:xfrm rot="0">
              <a:off x="132777" y="0"/>
              <a:ext cx="5908447" cy="5429521"/>
              <a:chOff x="0" y="0"/>
              <a:chExt cx="704832" cy="647700"/>
            </a:xfrm>
          </p:grpSpPr>
          <p:sp>
            <p:nvSpPr>
              <p:cNvPr name="Freeform 14" id="14"/>
              <p:cNvSpPr/>
              <p:nvPr/>
            </p:nvSpPr>
            <p:spPr>
              <a:xfrm flipH="false" flipV="false" rot="0">
                <a:off x="0" y="0"/>
                <a:ext cx="704844" cy="647700"/>
              </a:xfrm>
              <a:custGeom>
                <a:avLst/>
                <a:gdLst/>
                <a:ahLst/>
                <a:cxnLst/>
                <a:rect r="r" b="b" t="t" l="l"/>
                <a:pathLst>
                  <a:path h="647700" w="704844">
                    <a:moveTo>
                      <a:pt x="424242" y="0"/>
                    </a:moveTo>
                    <a:lnTo>
                      <a:pt x="282407" y="0"/>
                    </a:lnTo>
                    <a:cubicBezTo>
                      <a:pt x="126426" y="0"/>
                      <a:pt x="0" y="123512"/>
                      <a:pt x="0" y="241300"/>
                    </a:cubicBezTo>
                    <a:cubicBezTo>
                      <a:pt x="0" y="322669"/>
                      <a:pt x="66279" y="417810"/>
                      <a:pt x="162037" y="461951"/>
                    </a:cubicBezTo>
                    <a:lnTo>
                      <a:pt x="162037" y="647700"/>
                    </a:lnTo>
                    <a:lnTo>
                      <a:pt x="353844" y="488232"/>
                    </a:lnTo>
                    <a:lnTo>
                      <a:pt x="424242" y="488232"/>
                    </a:lnTo>
                    <a:cubicBezTo>
                      <a:pt x="578395" y="488232"/>
                      <a:pt x="704832" y="364720"/>
                      <a:pt x="704832" y="241300"/>
                    </a:cubicBezTo>
                    <a:cubicBezTo>
                      <a:pt x="704844" y="123512"/>
                      <a:pt x="578395" y="0"/>
                      <a:pt x="424242" y="0"/>
                    </a:cubicBezTo>
                    <a:close/>
                  </a:path>
                </a:pathLst>
              </a:custGeom>
              <a:solidFill>
                <a:srgbClr val="FCC613"/>
              </a:solidFill>
              <a:ln w="38100" cap="sq">
                <a:solidFill>
                  <a:srgbClr val="000000"/>
                </a:solidFill>
                <a:prstDash val="solid"/>
                <a:miter/>
              </a:ln>
            </p:spPr>
          </p:sp>
          <p:sp>
            <p:nvSpPr>
              <p:cNvPr name="TextBox 15" id="15"/>
              <p:cNvSpPr txBox="true"/>
              <p:nvPr/>
            </p:nvSpPr>
            <p:spPr>
              <a:xfrm>
                <a:off x="0" y="-9525"/>
                <a:ext cx="704832" cy="466725"/>
              </a:xfrm>
              <a:prstGeom prst="rect">
                <a:avLst/>
              </a:prstGeom>
            </p:spPr>
            <p:txBody>
              <a:bodyPr anchor="ctr" rtlCol="false" tIns="95010" lIns="95010" bIns="95010" rIns="95010"/>
              <a:lstStyle/>
              <a:p>
                <a:pPr algn="ctr">
                  <a:lnSpc>
                    <a:spcPts val="2249"/>
                  </a:lnSpc>
                </a:pPr>
              </a:p>
            </p:txBody>
          </p:sp>
        </p:grpSp>
        <p:grpSp>
          <p:nvGrpSpPr>
            <p:cNvPr name="Group 16" id="16"/>
            <p:cNvGrpSpPr/>
            <p:nvPr/>
          </p:nvGrpSpPr>
          <p:grpSpPr>
            <a:xfrm rot="0">
              <a:off x="0" y="0"/>
              <a:ext cx="5908447" cy="5429521"/>
              <a:chOff x="0" y="0"/>
              <a:chExt cx="704832" cy="647700"/>
            </a:xfrm>
          </p:grpSpPr>
          <p:sp>
            <p:nvSpPr>
              <p:cNvPr name="Freeform 17" id="17"/>
              <p:cNvSpPr/>
              <p:nvPr/>
            </p:nvSpPr>
            <p:spPr>
              <a:xfrm flipH="false" flipV="false" rot="0">
                <a:off x="0" y="0"/>
                <a:ext cx="704844" cy="647700"/>
              </a:xfrm>
              <a:custGeom>
                <a:avLst/>
                <a:gdLst/>
                <a:ahLst/>
                <a:cxnLst/>
                <a:rect r="r" b="b" t="t" l="l"/>
                <a:pathLst>
                  <a:path h="647700" w="704844">
                    <a:moveTo>
                      <a:pt x="424242" y="0"/>
                    </a:moveTo>
                    <a:lnTo>
                      <a:pt x="282407" y="0"/>
                    </a:lnTo>
                    <a:cubicBezTo>
                      <a:pt x="126426" y="0"/>
                      <a:pt x="0" y="123512"/>
                      <a:pt x="0" y="241300"/>
                    </a:cubicBezTo>
                    <a:cubicBezTo>
                      <a:pt x="0" y="322669"/>
                      <a:pt x="66279" y="417810"/>
                      <a:pt x="162037" y="461951"/>
                    </a:cubicBezTo>
                    <a:lnTo>
                      <a:pt x="162037" y="647700"/>
                    </a:lnTo>
                    <a:lnTo>
                      <a:pt x="353844" y="488232"/>
                    </a:lnTo>
                    <a:lnTo>
                      <a:pt x="424242" y="488232"/>
                    </a:lnTo>
                    <a:cubicBezTo>
                      <a:pt x="578395" y="488232"/>
                      <a:pt x="704832" y="364720"/>
                      <a:pt x="704832" y="241300"/>
                    </a:cubicBezTo>
                    <a:cubicBezTo>
                      <a:pt x="704844" y="123512"/>
                      <a:pt x="578395" y="0"/>
                      <a:pt x="424242" y="0"/>
                    </a:cubicBezTo>
                    <a:close/>
                  </a:path>
                </a:pathLst>
              </a:custGeom>
              <a:solidFill>
                <a:srgbClr val="FFFFFF"/>
              </a:solidFill>
              <a:ln w="38100" cap="sq">
                <a:solidFill>
                  <a:srgbClr val="000000"/>
                </a:solidFill>
                <a:prstDash val="solid"/>
                <a:miter/>
              </a:ln>
            </p:spPr>
          </p:sp>
          <p:sp>
            <p:nvSpPr>
              <p:cNvPr name="TextBox 18" id="18"/>
              <p:cNvSpPr txBox="true"/>
              <p:nvPr/>
            </p:nvSpPr>
            <p:spPr>
              <a:xfrm>
                <a:off x="0" y="-9525"/>
                <a:ext cx="704832" cy="466725"/>
              </a:xfrm>
              <a:prstGeom prst="rect">
                <a:avLst/>
              </a:prstGeom>
            </p:spPr>
            <p:txBody>
              <a:bodyPr anchor="ctr" rtlCol="false" tIns="95010" lIns="95010" bIns="95010" rIns="95010"/>
              <a:lstStyle/>
              <a:p>
                <a:pPr algn="ctr">
                  <a:lnSpc>
                    <a:spcPts val="2249"/>
                  </a:lnSpc>
                </a:pPr>
              </a:p>
            </p:txBody>
          </p:sp>
        </p:grpSp>
        <p:sp>
          <p:nvSpPr>
            <p:cNvPr name="TextBox 19" id="19"/>
            <p:cNvSpPr txBox="true"/>
            <p:nvPr/>
          </p:nvSpPr>
          <p:spPr>
            <a:xfrm rot="0">
              <a:off x="779435" y="775246"/>
              <a:ext cx="4482353" cy="2615054"/>
            </a:xfrm>
            <a:prstGeom prst="rect">
              <a:avLst/>
            </a:prstGeom>
          </p:spPr>
          <p:txBody>
            <a:bodyPr anchor="t" rtlCol="false" tIns="0" lIns="0" bIns="0" rIns="0">
              <a:spAutoFit/>
            </a:bodyPr>
            <a:lstStyle/>
            <a:p>
              <a:pPr algn="ctr" marL="0" indent="0" lvl="0">
                <a:lnSpc>
                  <a:spcPts val="3116"/>
                </a:lnSpc>
              </a:pPr>
              <a:r>
                <a:rPr lang="en-US" b="true" sz="2833">
                  <a:solidFill>
                    <a:srgbClr val="231F1F"/>
                  </a:solidFill>
                  <a:latin typeface="Eczar Semi-Bold"/>
                  <a:ea typeface="Eczar Semi-Bold"/>
                  <a:cs typeface="Eczar Semi-Bold"/>
                  <a:sym typeface="Eczar Semi-Bold"/>
                </a:rPr>
                <a:t>If I plan to take summer classes, do I still put those classes as a course request in HAC?</a:t>
              </a:r>
            </a:p>
          </p:txBody>
        </p:sp>
      </p:grpSp>
      <p:grpSp>
        <p:nvGrpSpPr>
          <p:cNvPr name="Group 20" id="20"/>
          <p:cNvGrpSpPr/>
          <p:nvPr/>
        </p:nvGrpSpPr>
        <p:grpSpPr>
          <a:xfrm rot="0">
            <a:off x="1194760" y="710741"/>
            <a:ext cx="15898480" cy="1460550"/>
            <a:chOff x="0" y="0"/>
            <a:chExt cx="21197973" cy="1947399"/>
          </a:xfrm>
        </p:grpSpPr>
        <p:grpSp>
          <p:nvGrpSpPr>
            <p:cNvPr name="Group 21" id="21"/>
            <p:cNvGrpSpPr/>
            <p:nvPr/>
          </p:nvGrpSpPr>
          <p:grpSpPr>
            <a:xfrm rot="0">
              <a:off x="0" y="0"/>
              <a:ext cx="21197973" cy="1947399"/>
              <a:chOff x="0" y="0"/>
              <a:chExt cx="126585437" cy="11629056"/>
            </a:xfrm>
          </p:grpSpPr>
          <p:sp>
            <p:nvSpPr>
              <p:cNvPr name="Freeform 22" id="22"/>
              <p:cNvSpPr/>
              <p:nvPr/>
            </p:nvSpPr>
            <p:spPr>
              <a:xfrm flipH="false" flipV="false" rot="0">
                <a:off x="72390" y="72390"/>
                <a:ext cx="126440657" cy="11484276"/>
              </a:xfrm>
              <a:custGeom>
                <a:avLst/>
                <a:gdLst/>
                <a:ahLst/>
                <a:cxnLst/>
                <a:rect r="r" b="b" t="t" l="l"/>
                <a:pathLst>
                  <a:path h="11484276" w="126440657">
                    <a:moveTo>
                      <a:pt x="0" y="0"/>
                    </a:moveTo>
                    <a:lnTo>
                      <a:pt x="126440657" y="0"/>
                    </a:lnTo>
                    <a:lnTo>
                      <a:pt x="126440657" y="11484276"/>
                    </a:lnTo>
                    <a:lnTo>
                      <a:pt x="0" y="11484276"/>
                    </a:lnTo>
                    <a:lnTo>
                      <a:pt x="0" y="0"/>
                    </a:lnTo>
                    <a:close/>
                  </a:path>
                </a:pathLst>
              </a:custGeom>
              <a:solidFill>
                <a:srgbClr val="FFFFFF"/>
              </a:solidFill>
              <a:ln w="28575" cap="sq">
                <a:solidFill>
                  <a:srgbClr val="000000"/>
                </a:solidFill>
                <a:prstDash val="solid"/>
                <a:miter/>
              </a:ln>
            </p:spPr>
          </p:sp>
          <p:sp>
            <p:nvSpPr>
              <p:cNvPr name="Freeform 23" id="23"/>
              <p:cNvSpPr/>
              <p:nvPr/>
            </p:nvSpPr>
            <p:spPr>
              <a:xfrm flipH="false" flipV="false" rot="0">
                <a:off x="0" y="0"/>
                <a:ext cx="126585439" cy="11629056"/>
              </a:xfrm>
              <a:custGeom>
                <a:avLst/>
                <a:gdLst/>
                <a:ahLst/>
                <a:cxnLst/>
                <a:rect r="r" b="b" t="t" l="l"/>
                <a:pathLst>
                  <a:path h="11629056" w="126585439">
                    <a:moveTo>
                      <a:pt x="126440654" y="11484276"/>
                    </a:moveTo>
                    <a:lnTo>
                      <a:pt x="126585439" y="11484276"/>
                    </a:lnTo>
                    <a:lnTo>
                      <a:pt x="126585439" y="11629056"/>
                    </a:lnTo>
                    <a:lnTo>
                      <a:pt x="126440654" y="11629056"/>
                    </a:lnTo>
                    <a:lnTo>
                      <a:pt x="126440654" y="11484276"/>
                    </a:lnTo>
                    <a:close/>
                    <a:moveTo>
                      <a:pt x="0" y="144780"/>
                    </a:moveTo>
                    <a:lnTo>
                      <a:pt x="144780" y="144780"/>
                    </a:lnTo>
                    <a:lnTo>
                      <a:pt x="144780" y="11484276"/>
                    </a:lnTo>
                    <a:lnTo>
                      <a:pt x="0" y="11484276"/>
                    </a:lnTo>
                    <a:lnTo>
                      <a:pt x="0" y="144780"/>
                    </a:lnTo>
                    <a:close/>
                    <a:moveTo>
                      <a:pt x="0" y="11484276"/>
                    </a:moveTo>
                    <a:lnTo>
                      <a:pt x="144780" y="11484276"/>
                    </a:lnTo>
                    <a:lnTo>
                      <a:pt x="144780" y="11629056"/>
                    </a:lnTo>
                    <a:lnTo>
                      <a:pt x="0" y="11629056"/>
                    </a:lnTo>
                    <a:lnTo>
                      <a:pt x="0" y="11484276"/>
                    </a:lnTo>
                    <a:close/>
                    <a:moveTo>
                      <a:pt x="126440654" y="144780"/>
                    </a:moveTo>
                    <a:lnTo>
                      <a:pt x="126585439" y="144780"/>
                    </a:lnTo>
                    <a:lnTo>
                      <a:pt x="126585439" y="11484276"/>
                    </a:lnTo>
                    <a:lnTo>
                      <a:pt x="126440654" y="11484276"/>
                    </a:lnTo>
                    <a:lnTo>
                      <a:pt x="126440654" y="144780"/>
                    </a:lnTo>
                    <a:close/>
                    <a:moveTo>
                      <a:pt x="144780" y="11484276"/>
                    </a:moveTo>
                    <a:lnTo>
                      <a:pt x="126440654" y="11484276"/>
                    </a:lnTo>
                    <a:lnTo>
                      <a:pt x="126440654" y="11629056"/>
                    </a:lnTo>
                    <a:lnTo>
                      <a:pt x="144780" y="11629056"/>
                    </a:lnTo>
                    <a:lnTo>
                      <a:pt x="144780" y="11484276"/>
                    </a:lnTo>
                    <a:close/>
                    <a:moveTo>
                      <a:pt x="126440654" y="0"/>
                    </a:moveTo>
                    <a:lnTo>
                      <a:pt x="126585439" y="0"/>
                    </a:lnTo>
                    <a:lnTo>
                      <a:pt x="126585439" y="144780"/>
                    </a:lnTo>
                    <a:lnTo>
                      <a:pt x="126440654" y="144780"/>
                    </a:lnTo>
                    <a:lnTo>
                      <a:pt x="126440654" y="0"/>
                    </a:lnTo>
                    <a:close/>
                    <a:moveTo>
                      <a:pt x="0" y="0"/>
                    </a:moveTo>
                    <a:lnTo>
                      <a:pt x="144780" y="0"/>
                    </a:lnTo>
                    <a:lnTo>
                      <a:pt x="144780" y="144780"/>
                    </a:lnTo>
                    <a:lnTo>
                      <a:pt x="0" y="144780"/>
                    </a:lnTo>
                    <a:lnTo>
                      <a:pt x="0" y="0"/>
                    </a:lnTo>
                    <a:close/>
                    <a:moveTo>
                      <a:pt x="144780" y="0"/>
                    </a:moveTo>
                    <a:lnTo>
                      <a:pt x="126440654" y="0"/>
                    </a:lnTo>
                    <a:lnTo>
                      <a:pt x="126440654"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24" id="24"/>
            <p:cNvSpPr txBox="true"/>
            <p:nvPr/>
          </p:nvSpPr>
          <p:spPr>
            <a:xfrm rot="0">
              <a:off x="209260" y="334250"/>
              <a:ext cx="20721526" cy="1409700"/>
            </a:xfrm>
            <a:prstGeom prst="rect">
              <a:avLst/>
            </a:prstGeom>
          </p:spPr>
          <p:txBody>
            <a:bodyPr anchor="t" rtlCol="false" tIns="0" lIns="0" bIns="0" rIns="0">
              <a:spAutoFit/>
            </a:bodyPr>
            <a:lstStyle/>
            <a:p>
              <a:pPr algn="ctr" marL="0" indent="0" lvl="0">
                <a:lnSpc>
                  <a:spcPts val="8399"/>
                </a:lnSpc>
                <a:spcBef>
                  <a:spcPct val="0"/>
                </a:spcBef>
              </a:pPr>
              <a:r>
                <a:rPr lang="en-US" b="true" sz="6999">
                  <a:solidFill>
                    <a:srgbClr val="000000"/>
                  </a:solidFill>
                  <a:latin typeface="Eczar Semi-Bold"/>
                  <a:ea typeface="Eczar Semi-Bold"/>
                  <a:cs typeface="Eczar Semi-Bold"/>
                  <a:sym typeface="Eczar Semi-Bold"/>
                </a:rPr>
                <a:t>EPS High School Summer Academy</a:t>
              </a:r>
            </a:p>
          </p:txBody>
        </p:sp>
      </p:grpSp>
      <p:grpSp>
        <p:nvGrpSpPr>
          <p:cNvPr name="Group 25" id="25"/>
          <p:cNvGrpSpPr/>
          <p:nvPr/>
        </p:nvGrpSpPr>
        <p:grpSpPr>
          <a:xfrm rot="0">
            <a:off x="602846" y="2435452"/>
            <a:ext cx="7540893" cy="6782424"/>
            <a:chOff x="0" y="0"/>
            <a:chExt cx="10054523" cy="9043232"/>
          </a:xfrm>
        </p:grpSpPr>
        <p:grpSp>
          <p:nvGrpSpPr>
            <p:cNvPr name="Group 26" id="26"/>
            <p:cNvGrpSpPr/>
            <p:nvPr/>
          </p:nvGrpSpPr>
          <p:grpSpPr>
            <a:xfrm rot="0">
              <a:off x="209260" y="228284"/>
              <a:ext cx="9845263" cy="8814948"/>
              <a:chOff x="0" y="0"/>
              <a:chExt cx="58791796" cy="52639187"/>
            </a:xfrm>
          </p:grpSpPr>
          <p:sp>
            <p:nvSpPr>
              <p:cNvPr name="Freeform 27" id="27"/>
              <p:cNvSpPr/>
              <p:nvPr/>
            </p:nvSpPr>
            <p:spPr>
              <a:xfrm flipH="false" flipV="false" rot="0">
                <a:off x="72390" y="72390"/>
                <a:ext cx="58647015" cy="52494404"/>
              </a:xfrm>
              <a:custGeom>
                <a:avLst/>
                <a:gdLst/>
                <a:ahLst/>
                <a:cxnLst/>
                <a:rect r="r" b="b" t="t" l="l"/>
                <a:pathLst>
                  <a:path h="52494404" w="58647015">
                    <a:moveTo>
                      <a:pt x="0" y="0"/>
                    </a:moveTo>
                    <a:lnTo>
                      <a:pt x="58647015" y="0"/>
                    </a:lnTo>
                    <a:lnTo>
                      <a:pt x="58647015" y="52494404"/>
                    </a:lnTo>
                    <a:lnTo>
                      <a:pt x="0" y="52494404"/>
                    </a:lnTo>
                    <a:lnTo>
                      <a:pt x="0" y="0"/>
                    </a:lnTo>
                    <a:close/>
                  </a:path>
                </a:pathLst>
              </a:custGeom>
              <a:solidFill>
                <a:srgbClr val="10A76C"/>
              </a:solidFill>
              <a:ln w="28575" cap="sq">
                <a:solidFill>
                  <a:srgbClr val="000000"/>
                </a:solidFill>
                <a:prstDash val="solid"/>
                <a:miter/>
              </a:ln>
            </p:spPr>
          </p:sp>
          <p:sp>
            <p:nvSpPr>
              <p:cNvPr name="Freeform 28" id="28"/>
              <p:cNvSpPr/>
              <p:nvPr/>
            </p:nvSpPr>
            <p:spPr>
              <a:xfrm flipH="false" flipV="false" rot="0">
                <a:off x="0" y="0"/>
                <a:ext cx="58791797" cy="52639187"/>
              </a:xfrm>
              <a:custGeom>
                <a:avLst/>
                <a:gdLst/>
                <a:ahLst/>
                <a:cxnLst/>
                <a:rect r="r" b="b" t="t" l="l"/>
                <a:pathLst>
                  <a:path h="52639187" w="58791797">
                    <a:moveTo>
                      <a:pt x="58647019" y="52494408"/>
                    </a:moveTo>
                    <a:lnTo>
                      <a:pt x="58791797" y="52494408"/>
                    </a:lnTo>
                    <a:lnTo>
                      <a:pt x="58791797" y="52639187"/>
                    </a:lnTo>
                    <a:lnTo>
                      <a:pt x="58647019" y="52639187"/>
                    </a:lnTo>
                    <a:lnTo>
                      <a:pt x="58647019" y="52494408"/>
                    </a:lnTo>
                    <a:close/>
                    <a:moveTo>
                      <a:pt x="0" y="144780"/>
                    </a:moveTo>
                    <a:lnTo>
                      <a:pt x="144780" y="144780"/>
                    </a:lnTo>
                    <a:lnTo>
                      <a:pt x="144780" y="52494408"/>
                    </a:lnTo>
                    <a:lnTo>
                      <a:pt x="0" y="52494408"/>
                    </a:lnTo>
                    <a:lnTo>
                      <a:pt x="0" y="144780"/>
                    </a:lnTo>
                    <a:close/>
                    <a:moveTo>
                      <a:pt x="0" y="52494408"/>
                    </a:moveTo>
                    <a:lnTo>
                      <a:pt x="144780" y="52494408"/>
                    </a:lnTo>
                    <a:lnTo>
                      <a:pt x="144780" y="52639187"/>
                    </a:lnTo>
                    <a:lnTo>
                      <a:pt x="0" y="52639187"/>
                    </a:lnTo>
                    <a:lnTo>
                      <a:pt x="0" y="52494408"/>
                    </a:lnTo>
                    <a:close/>
                    <a:moveTo>
                      <a:pt x="58647019" y="144780"/>
                    </a:moveTo>
                    <a:lnTo>
                      <a:pt x="58791797" y="144780"/>
                    </a:lnTo>
                    <a:lnTo>
                      <a:pt x="58791797" y="52494408"/>
                    </a:lnTo>
                    <a:lnTo>
                      <a:pt x="58647019" y="52494408"/>
                    </a:lnTo>
                    <a:lnTo>
                      <a:pt x="58647019" y="144780"/>
                    </a:lnTo>
                    <a:close/>
                    <a:moveTo>
                      <a:pt x="144780" y="52494408"/>
                    </a:moveTo>
                    <a:lnTo>
                      <a:pt x="58647019" y="52494408"/>
                    </a:lnTo>
                    <a:lnTo>
                      <a:pt x="58647019" y="52639187"/>
                    </a:lnTo>
                    <a:lnTo>
                      <a:pt x="144780" y="52639187"/>
                    </a:lnTo>
                    <a:lnTo>
                      <a:pt x="144780" y="52494408"/>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29" id="29"/>
            <p:cNvGrpSpPr/>
            <p:nvPr/>
          </p:nvGrpSpPr>
          <p:grpSpPr>
            <a:xfrm rot="0">
              <a:off x="0" y="0"/>
              <a:ext cx="9845263" cy="8814948"/>
              <a:chOff x="0" y="0"/>
              <a:chExt cx="58791796" cy="52639187"/>
            </a:xfrm>
          </p:grpSpPr>
          <p:sp>
            <p:nvSpPr>
              <p:cNvPr name="Freeform 30" id="30"/>
              <p:cNvSpPr/>
              <p:nvPr/>
            </p:nvSpPr>
            <p:spPr>
              <a:xfrm flipH="false" flipV="false" rot="0">
                <a:off x="72390" y="72390"/>
                <a:ext cx="58647015" cy="52494404"/>
              </a:xfrm>
              <a:custGeom>
                <a:avLst/>
                <a:gdLst/>
                <a:ahLst/>
                <a:cxnLst/>
                <a:rect r="r" b="b" t="t" l="l"/>
                <a:pathLst>
                  <a:path h="52494404" w="58647015">
                    <a:moveTo>
                      <a:pt x="0" y="0"/>
                    </a:moveTo>
                    <a:lnTo>
                      <a:pt x="58647015" y="0"/>
                    </a:lnTo>
                    <a:lnTo>
                      <a:pt x="58647015" y="52494404"/>
                    </a:lnTo>
                    <a:lnTo>
                      <a:pt x="0" y="52494404"/>
                    </a:lnTo>
                    <a:lnTo>
                      <a:pt x="0" y="0"/>
                    </a:lnTo>
                    <a:close/>
                  </a:path>
                </a:pathLst>
              </a:custGeom>
              <a:solidFill>
                <a:srgbClr val="FFFFFF"/>
              </a:solidFill>
              <a:ln w="28575" cap="sq">
                <a:solidFill>
                  <a:srgbClr val="000000"/>
                </a:solidFill>
                <a:prstDash val="solid"/>
                <a:miter/>
              </a:ln>
            </p:spPr>
          </p:sp>
          <p:sp>
            <p:nvSpPr>
              <p:cNvPr name="Freeform 31" id="31"/>
              <p:cNvSpPr/>
              <p:nvPr/>
            </p:nvSpPr>
            <p:spPr>
              <a:xfrm flipH="false" flipV="false" rot="0">
                <a:off x="0" y="0"/>
                <a:ext cx="58791797" cy="52639187"/>
              </a:xfrm>
              <a:custGeom>
                <a:avLst/>
                <a:gdLst/>
                <a:ahLst/>
                <a:cxnLst/>
                <a:rect r="r" b="b" t="t" l="l"/>
                <a:pathLst>
                  <a:path h="52639187" w="58791797">
                    <a:moveTo>
                      <a:pt x="58647019" y="52494408"/>
                    </a:moveTo>
                    <a:lnTo>
                      <a:pt x="58791797" y="52494408"/>
                    </a:lnTo>
                    <a:lnTo>
                      <a:pt x="58791797" y="52639187"/>
                    </a:lnTo>
                    <a:lnTo>
                      <a:pt x="58647019" y="52639187"/>
                    </a:lnTo>
                    <a:lnTo>
                      <a:pt x="58647019" y="52494408"/>
                    </a:lnTo>
                    <a:close/>
                    <a:moveTo>
                      <a:pt x="0" y="144780"/>
                    </a:moveTo>
                    <a:lnTo>
                      <a:pt x="144780" y="144780"/>
                    </a:lnTo>
                    <a:lnTo>
                      <a:pt x="144780" y="52494408"/>
                    </a:lnTo>
                    <a:lnTo>
                      <a:pt x="0" y="52494408"/>
                    </a:lnTo>
                    <a:lnTo>
                      <a:pt x="0" y="144780"/>
                    </a:lnTo>
                    <a:close/>
                    <a:moveTo>
                      <a:pt x="0" y="52494408"/>
                    </a:moveTo>
                    <a:lnTo>
                      <a:pt x="144780" y="52494408"/>
                    </a:lnTo>
                    <a:lnTo>
                      <a:pt x="144780" y="52639187"/>
                    </a:lnTo>
                    <a:lnTo>
                      <a:pt x="0" y="52639187"/>
                    </a:lnTo>
                    <a:lnTo>
                      <a:pt x="0" y="52494408"/>
                    </a:lnTo>
                    <a:close/>
                    <a:moveTo>
                      <a:pt x="58647019" y="144780"/>
                    </a:moveTo>
                    <a:lnTo>
                      <a:pt x="58791797" y="144780"/>
                    </a:lnTo>
                    <a:lnTo>
                      <a:pt x="58791797" y="52494408"/>
                    </a:lnTo>
                    <a:lnTo>
                      <a:pt x="58647019" y="52494408"/>
                    </a:lnTo>
                    <a:lnTo>
                      <a:pt x="58647019" y="144780"/>
                    </a:lnTo>
                    <a:close/>
                    <a:moveTo>
                      <a:pt x="144780" y="52494408"/>
                    </a:moveTo>
                    <a:lnTo>
                      <a:pt x="58647019" y="52494408"/>
                    </a:lnTo>
                    <a:lnTo>
                      <a:pt x="58647019" y="52639187"/>
                    </a:lnTo>
                    <a:lnTo>
                      <a:pt x="144780" y="52639187"/>
                    </a:lnTo>
                    <a:lnTo>
                      <a:pt x="144780" y="52494408"/>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sp>
          <p:nvSpPr>
            <p:cNvPr name="Freeform 32" id="32"/>
            <p:cNvSpPr/>
            <p:nvPr/>
          </p:nvSpPr>
          <p:spPr>
            <a:xfrm flipH="false" flipV="false" rot="0">
              <a:off x="1541032" y="3198062"/>
              <a:ext cx="6748382" cy="5017018"/>
            </a:xfrm>
            <a:custGeom>
              <a:avLst/>
              <a:gdLst/>
              <a:ahLst/>
              <a:cxnLst/>
              <a:rect r="r" b="b" t="t" l="l"/>
              <a:pathLst>
                <a:path h="5017018" w="6748382">
                  <a:moveTo>
                    <a:pt x="0" y="0"/>
                  </a:moveTo>
                  <a:lnTo>
                    <a:pt x="6748381" y="0"/>
                  </a:lnTo>
                  <a:lnTo>
                    <a:pt x="6748381" y="5017019"/>
                  </a:lnTo>
                  <a:lnTo>
                    <a:pt x="0" y="5017019"/>
                  </a:lnTo>
                  <a:lnTo>
                    <a:pt x="0" y="0"/>
                  </a:lnTo>
                  <a:close/>
                </a:path>
              </a:pathLst>
            </a:custGeom>
            <a:blipFill>
              <a:blip r:embed="rId2"/>
              <a:stretch>
                <a:fillRect l="0" t="0" r="0" b="0"/>
              </a:stretch>
            </a:blipFill>
          </p:spPr>
        </p:sp>
        <p:sp>
          <p:nvSpPr>
            <p:cNvPr name="TextBox 33" id="33"/>
            <p:cNvSpPr txBox="true"/>
            <p:nvPr/>
          </p:nvSpPr>
          <p:spPr>
            <a:xfrm rot="0">
              <a:off x="324824" y="435232"/>
              <a:ext cx="9180797" cy="890905"/>
            </a:xfrm>
            <a:prstGeom prst="rect">
              <a:avLst/>
            </a:prstGeom>
          </p:spPr>
          <p:txBody>
            <a:bodyPr anchor="t" rtlCol="false" tIns="0" lIns="0" bIns="0" rIns="0">
              <a:spAutoFit/>
            </a:bodyPr>
            <a:lstStyle/>
            <a:p>
              <a:pPr algn="ctr">
                <a:lnSpc>
                  <a:spcPts val="5460"/>
                </a:lnSpc>
              </a:pPr>
              <a:r>
                <a:rPr lang="en-US" b="true" sz="4200">
                  <a:solidFill>
                    <a:srgbClr val="000000"/>
                  </a:solidFill>
                  <a:latin typeface="Glacial Indifference Bold"/>
                  <a:ea typeface="Glacial Indifference Bold"/>
                  <a:cs typeface="Glacial Indifference Bold"/>
                  <a:sym typeface="Glacial Indifference Bold"/>
                </a:rPr>
                <a:t>Everett Public Schools</a:t>
              </a:r>
            </a:p>
          </p:txBody>
        </p:sp>
        <p:sp>
          <p:nvSpPr>
            <p:cNvPr name="TextBox 34" id="34"/>
            <p:cNvSpPr txBox="true"/>
            <p:nvPr/>
          </p:nvSpPr>
          <p:spPr>
            <a:xfrm rot="0">
              <a:off x="324824" y="1512137"/>
              <a:ext cx="9180797" cy="1685925"/>
            </a:xfrm>
            <a:prstGeom prst="rect">
              <a:avLst/>
            </a:prstGeom>
          </p:spPr>
          <p:txBody>
            <a:bodyPr anchor="t" rtlCol="false" tIns="0" lIns="0" bIns="0" rIns="0">
              <a:spAutoFit/>
            </a:bodyPr>
            <a:lstStyle/>
            <a:p>
              <a:pPr algn="l" marL="604519" indent="-302260" lvl="1">
                <a:lnSpc>
                  <a:spcPts val="3359"/>
                </a:lnSpc>
                <a:buFont typeface="Arial"/>
                <a:buChar char="•"/>
              </a:pPr>
              <a:r>
                <a:rPr lang="en-US" sz="2799">
                  <a:solidFill>
                    <a:srgbClr val="000000"/>
                  </a:solidFill>
                  <a:latin typeface="Glacial Indifference"/>
                  <a:ea typeface="Glacial Indifference"/>
                  <a:cs typeface="Glacial Indifference"/>
                  <a:sym typeface="Glacial Indifference"/>
                </a:rPr>
                <a:t>Registration opens in March 10</a:t>
              </a:r>
            </a:p>
            <a:p>
              <a:pPr algn="l" marL="604519" indent="-302260" lvl="1">
                <a:lnSpc>
                  <a:spcPts val="3359"/>
                </a:lnSpc>
                <a:buFont typeface="Arial"/>
                <a:buChar char="•"/>
              </a:pPr>
              <a:r>
                <a:rPr lang="en-US" sz="2799">
                  <a:solidFill>
                    <a:srgbClr val="000000"/>
                  </a:solidFill>
                  <a:latin typeface="Glacial Indifference"/>
                  <a:ea typeface="Glacial Indifference"/>
                  <a:cs typeface="Glacial Indifference"/>
                  <a:sym typeface="Glacial Indifference"/>
                </a:rPr>
                <a:t>Classes fill up quickly</a:t>
              </a:r>
            </a:p>
            <a:p>
              <a:pPr algn="l">
                <a:lnSpc>
                  <a:spcPts val="3359"/>
                </a:lnSpc>
              </a:pPr>
            </a:p>
          </p:txBody>
        </p:sp>
      </p:grpSp>
      <p:sp>
        <p:nvSpPr>
          <p:cNvPr name="TextBox 35" id="35"/>
          <p:cNvSpPr txBox="true"/>
          <p:nvPr/>
        </p:nvSpPr>
        <p:spPr>
          <a:xfrm rot="0">
            <a:off x="13383862" y="6308753"/>
            <a:ext cx="3952348" cy="471813"/>
          </a:xfrm>
          <a:prstGeom prst="rect">
            <a:avLst/>
          </a:prstGeom>
        </p:spPr>
        <p:txBody>
          <a:bodyPr anchor="t" rtlCol="false" tIns="0" lIns="0" bIns="0" rIns="0">
            <a:spAutoFit/>
          </a:bodyPr>
          <a:lstStyle/>
          <a:p>
            <a:pPr algn="ctr" marL="0" indent="0" lvl="0">
              <a:lnSpc>
                <a:spcPts val="3758"/>
              </a:lnSpc>
            </a:pPr>
            <a:r>
              <a:rPr lang="en-US" b="true" sz="3417">
                <a:solidFill>
                  <a:srgbClr val="231F1F"/>
                </a:solidFill>
                <a:latin typeface="Eczar Semi-Bold"/>
                <a:ea typeface="Eczar Semi-Bold"/>
                <a:cs typeface="Eczar Semi-Bold"/>
                <a:sym typeface="Eczar Semi-Bold"/>
              </a:rPr>
              <a:t>YES.</a:t>
            </a:r>
          </a:p>
        </p:txBody>
      </p:sp>
      <p:grpSp>
        <p:nvGrpSpPr>
          <p:cNvPr name="Group 36" id="36"/>
          <p:cNvGrpSpPr/>
          <p:nvPr/>
        </p:nvGrpSpPr>
        <p:grpSpPr>
          <a:xfrm rot="0">
            <a:off x="412549" y="9482037"/>
            <a:ext cx="7227518" cy="578744"/>
            <a:chOff x="0" y="0"/>
            <a:chExt cx="9636691" cy="771658"/>
          </a:xfrm>
        </p:grpSpPr>
        <p:grpSp>
          <p:nvGrpSpPr>
            <p:cNvPr name="Group 37" id="37"/>
            <p:cNvGrpSpPr/>
            <p:nvPr/>
          </p:nvGrpSpPr>
          <p:grpSpPr>
            <a:xfrm rot="0">
              <a:off x="0" y="0"/>
              <a:ext cx="9636691" cy="771658"/>
              <a:chOff x="0" y="0"/>
              <a:chExt cx="145367320" cy="11640289"/>
            </a:xfrm>
          </p:grpSpPr>
          <p:sp>
            <p:nvSpPr>
              <p:cNvPr name="Freeform 38" id="38"/>
              <p:cNvSpPr/>
              <p:nvPr/>
            </p:nvSpPr>
            <p:spPr>
              <a:xfrm flipH="false" flipV="false" rot="0">
                <a:off x="72390" y="72390"/>
                <a:ext cx="145222543" cy="11495509"/>
              </a:xfrm>
              <a:custGeom>
                <a:avLst/>
                <a:gdLst/>
                <a:ahLst/>
                <a:cxnLst/>
                <a:rect r="r" b="b" t="t" l="l"/>
                <a:pathLst>
                  <a:path h="11495509" w="145222543">
                    <a:moveTo>
                      <a:pt x="0" y="0"/>
                    </a:moveTo>
                    <a:lnTo>
                      <a:pt x="145222543" y="0"/>
                    </a:lnTo>
                    <a:lnTo>
                      <a:pt x="145222543" y="11495509"/>
                    </a:lnTo>
                    <a:lnTo>
                      <a:pt x="0" y="11495509"/>
                    </a:lnTo>
                    <a:lnTo>
                      <a:pt x="0" y="0"/>
                    </a:lnTo>
                    <a:close/>
                  </a:path>
                </a:pathLst>
              </a:custGeom>
              <a:solidFill>
                <a:srgbClr val="FFFFFF"/>
              </a:solidFill>
              <a:ln w="28575" cap="sq">
                <a:solidFill>
                  <a:srgbClr val="000000"/>
                </a:solidFill>
                <a:prstDash val="solid"/>
                <a:miter/>
              </a:ln>
            </p:spPr>
          </p:sp>
          <p:sp>
            <p:nvSpPr>
              <p:cNvPr name="Freeform 39" id="39"/>
              <p:cNvSpPr/>
              <p:nvPr/>
            </p:nvSpPr>
            <p:spPr>
              <a:xfrm flipH="false" flipV="false" rot="0">
                <a:off x="0" y="0"/>
                <a:ext cx="145367325" cy="11640289"/>
              </a:xfrm>
              <a:custGeom>
                <a:avLst/>
                <a:gdLst/>
                <a:ahLst/>
                <a:cxnLst/>
                <a:rect r="r" b="b" t="t" l="l"/>
                <a:pathLst>
                  <a:path h="11640289" w="145367325">
                    <a:moveTo>
                      <a:pt x="145222540" y="11495509"/>
                    </a:moveTo>
                    <a:lnTo>
                      <a:pt x="145367325" y="11495509"/>
                    </a:lnTo>
                    <a:lnTo>
                      <a:pt x="145367325" y="11640289"/>
                    </a:lnTo>
                    <a:lnTo>
                      <a:pt x="145222540" y="11640289"/>
                    </a:lnTo>
                    <a:lnTo>
                      <a:pt x="145222540" y="11495509"/>
                    </a:lnTo>
                    <a:close/>
                    <a:moveTo>
                      <a:pt x="0" y="144780"/>
                    </a:moveTo>
                    <a:lnTo>
                      <a:pt x="144780" y="144780"/>
                    </a:lnTo>
                    <a:lnTo>
                      <a:pt x="144780" y="11495509"/>
                    </a:lnTo>
                    <a:lnTo>
                      <a:pt x="0" y="11495509"/>
                    </a:lnTo>
                    <a:lnTo>
                      <a:pt x="0" y="144780"/>
                    </a:lnTo>
                    <a:close/>
                    <a:moveTo>
                      <a:pt x="0" y="11495509"/>
                    </a:moveTo>
                    <a:lnTo>
                      <a:pt x="144780" y="11495509"/>
                    </a:lnTo>
                    <a:lnTo>
                      <a:pt x="144780" y="11640289"/>
                    </a:lnTo>
                    <a:lnTo>
                      <a:pt x="0" y="11640289"/>
                    </a:lnTo>
                    <a:lnTo>
                      <a:pt x="0" y="11495509"/>
                    </a:lnTo>
                    <a:close/>
                    <a:moveTo>
                      <a:pt x="145222540" y="144780"/>
                    </a:moveTo>
                    <a:lnTo>
                      <a:pt x="145367325" y="144780"/>
                    </a:lnTo>
                    <a:lnTo>
                      <a:pt x="145367325" y="11495509"/>
                    </a:lnTo>
                    <a:lnTo>
                      <a:pt x="145222540" y="11495509"/>
                    </a:lnTo>
                    <a:lnTo>
                      <a:pt x="145222540" y="144780"/>
                    </a:lnTo>
                    <a:close/>
                    <a:moveTo>
                      <a:pt x="144780" y="11495509"/>
                    </a:moveTo>
                    <a:lnTo>
                      <a:pt x="145222540" y="11495509"/>
                    </a:lnTo>
                    <a:lnTo>
                      <a:pt x="145222540" y="11640289"/>
                    </a:lnTo>
                    <a:lnTo>
                      <a:pt x="144780" y="11640289"/>
                    </a:lnTo>
                    <a:lnTo>
                      <a:pt x="144780" y="11495509"/>
                    </a:lnTo>
                    <a:close/>
                    <a:moveTo>
                      <a:pt x="145222540" y="0"/>
                    </a:moveTo>
                    <a:lnTo>
                      <a:pt x="145367325" y="0"/>
                    </a:lnTo>
                    <a:lnTo>
                      <a:pt x="145367325" y="144780"/>
                    </a:lnTo>
                    <a:lnTo>
                      <a:pt x="145222540" y="144780"/>
                    </a:lnTo>
                    <a:lnTo>
                      <a:pt x="145222540" y="0"/>
                    </a:lnTo>
                    <a:close/>
                    <a:moveTo>
                      <a:pt x="0" y="0"/>
                    </a:moveTo>
                    <a:lnTo>
                      <a:pt x="144780" y="0"/>
                    </a:lnTo>
                    <a:lnTo>
                      <a:pt x="144780" y="144780"/>
                    </a:lnTo>
                    <a:lnTo>
                      <a:pt x="0" y="144780"/>
                    </a:lnTo>
                    <a:lnTo>
                      <a:pt x="0" y="0"/>
                    </a:lnTo>
                    <a:close/>
                    <a:moveTo>
                      <a:pt x="144780" y="0"/>
                    </a:moveTo>
                    <a:lnTo>
                      <a:pt x="145222540" y="0"/>
                    </a:lnTo>
                    <a:lnTo>
                      <a:pt x="145222540"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40" id="40"/>
            <p:cNvSpPr txBox="true"/>
            <p:nvPr/>
          </p:nvSpPr>
          <p:spPr>
            <a:xfrm rot="0">
              <a:off x="95131" y="132319"/>
              <a:ext cx="9420096" cy="558800"/>
            </a:xfrm>
            <a:prstGeom prst="rect">
              <a:avLst/>
            </a:prstGeom>
          </p:spPr>
          <p:txBody>
            <a:bodyPr anchor="t" rtlCol="false" tIns="0" lIns="0" bIns="0" rIns="0">
              <a:spAutoFit/>
            </a:bodyPr>
            <a:lstStyle/>
            <a:p>
              <a:pPr algn="ctr" marL="0" indent="0" lvl="0">
                <a:lnSpc>
                  <a:spcPts val="3325"/>
                </a:lnSpc>
                <a:spcBef>
                  <a:spcPct val="0"/>
                </a:spcBef>
              </a:pPr>
              <a:r>
                <a:rPr lang="en-US" b="true" sz="2771" u="sng">
                  <a:solidFill>
                    <a:srgbClr val="000000"/>
                  </a:solidFill>
                  <a:latin typeface="Eczar Semi-Bold"/>
                  <a:ea typeface="Eczar Semi-Bold"/>
                  <a:cs typeface="Eczar Semi-Bold"/>
                  <a:sym typeface="Eczar Semi-Bold"/>
                  <a:hlinkClick r:id="rId3" tooltip="https://www.everettsd.org/summerschool"/>
                </a:rPr>
                <a:t>https://www.everettsd.org/summerschool</a:t>
              </a:r>
            </a:p>
          </p:txBody>
        </p:sp>
      </p:grpSp>
      <p:grpSp>
        <p:nvGrpSpPr>
          <p:cNvPr name="Group 41" id="41"/>
          <p:cNvGrpSpPr/>
          <p:nvPr/>
        </p:nvGrpSpPr>
        <p:grpSpPr>
          <a:xfrm rot="0">
            <a:off x="7960041" y="9482037"/>
            <a:ext cx="1996000" cy="578696"/>
            <a:chOff x="0" y="0"/>
            <a:chExt cx="2661333" cy="771595"/>
          </a:xfrm>
        </p:grpSpPr>
        <p:grpSp>
          <p:nvGrpSpPr>
            <p:cNvPr name="Group 42" id="42"/>
            <p:cNvGrpSpPr/>
            <p:nvPr/>
          </p:nvGrpSpPr>
          <p:grpSpPr>
            <a:xfrm rot="0">
              <a:off x="0" y="0"/>
              <a:ext cx="2661333" cy="771595"/>
              <a:chOff x="0" y="0"/>
              <a:chExt cx="40145614" cy="11639330"/>
            </a:xfrm>
          </p:grpSpPr>
          <p:sp>
            <p:nvSpPr>
              <p:cNvPr name="Freeform 43" id="43"/>
              <p:cNvSpPr/>
              <p:nvPr/>
            </p:nvSpPr>
            <p:spPr>
              <a:xfrm flipH="false" flipV="false" rot="0">
                <a:off x="72390" y="72390"/>
                <a:ext cx="40000835" cy="11494550"/>
              </a:xfrm>
              <a:custGeom>
                <a:avLst/>
                <a:gdLst/>
                <a:ahLst/>
                <a:cxnLst/>
                <a:rect r="r" b="b" t="t" l="l"/>
                <a:pathLst>
                  <a:path h="11494550" w="40000835">
                    <a:moveTo>
                      <a:pt x="0" y="0"/>
                    </a:moveTo>
                    <a:lnTo>
                      <a:pt x="40000835" y="0"/>
                    </a:lnTo>
                    <a:lnTo>
                      <a:pt x="40000835" y="11494550"/>
                    </a:lnTo>
                    <a:lnTo>
                      <a:pt x="0" y="11494550"/>
                    </a:lnTo>
                    <a:lnTo>
                      <a:pt x="0" y="0"/>
                    </a:lnTo>
                    <a:close/>
                  </a:path>
                </a:pathLst>
              </a:custGeom>
              <a:solidFill>
                <a:srgbClr val="FFFFFF"/>
              </a:solidFill>
              <a:ln w="28575" cap="sq">
                <a:solidFill>
                  <a:srgbClr val="000000"/>
                </a:solidFill>
                <a:prstDash val="solid"/>
                <a:miter/>
              </a:ln>
            </p:spPr>
          </p:sp>
          <p:sp>
            <p:nvSpPr>
              <p:cNvPr name="Freeform 44" id="44"/>
              <p:cNvSpPr/>
              <p:nvPr/>
            </p:nvSpPr>
            <p:spPr>
              <a:xfrm flipH="false" flipV="false" rot="0">
                <a:off x="0" y="0"/>
                <a:ext cx="40145615" cy="11639331"/>
              </a:xfrm>
              <a:custGeom>
                <a:avLst/>
                <a:gdLst/>
                <a:ahLst/>
                <a:cxnLst/>
                <a:rect r="r" b="b" t="t" l="l"/>
                <a:pathLst>
                  <a:path h="11639331" w="40145615">
                    <a:moveTo>
                      <a:pt x="40000836" y="11494550"/>
                    </a:moveTo>
                    <a:lnTo>
                      <a:pt x="40145615" y="11494550"/>
                    </a:lnTo>
                    <a:lnTo>
                      <a:pt x="40145615" y="11639331"/>
                    </a:lnTo>
                    <a:lnTo>
                      <a:pt x="40000836" y="11639331"/>
                    </a:lnTo>
                    <a:lnTo>
                      <a:pt x="40000836" y="11494550"/>
                    </a:lnTo>
                    <a:close/>
                    <a:moveTo>
                      <a:pt x="0" y="144780"/>
                    </a:moveTo>
                    <a:lnTo>
                      <a:pt x="144780" y="144780"/>
                    </a:lnTo>
                    <a:lnTo>
                      <a:pt x="144780" y="11494550"/>
                    </a:lnTo>
                    <a:lnTo>
                      <a:pt x="0" y="11494550"/>
                    </a:lnTo>
                    <a:lnTo>
                      <a:pt x="0" y="144780"/>
                    </a:lnTo>
                    <a:close/>
                    <a:moveTo>
                      <a:pt x="0" y="11494550"/>
                    </a:moveTo>
                    <a:lnTo>
                      <a:pt x="144780" y="11494550"/>
                    </a:lnTo>
                    <a:lnTo>
                      <a:pt x="144780" y="11639331"/>
                    </a:lnTo>
                    <a:lnTo>
                      <a:pt x="0" y="11639331"/>
                    </a:lnTo>
                    <a:lnTo>
                      <a:pt x="0" y="11494550"/>
                    </a:lnTo>
                    <a:close/>
                    <a:moveTo>
                      <a:pt x="40000836" y="144780"/>
                    </a:moveTo>
                    <a:lnTo>
                      <a:pt x="40145615" y="144780"/>
                    </a:lnTo>
                    <a:lnTo>
                      <a:pt x="40145615" y="11494550"/>
                    </a:lnTo>
                    <a:lnTo>
                      <a:pt x="40000836" y="11494550"/>
                    </a:lnTo>
                    <a:lnTo>
                      <a:pt x="40000836" y="144780"/>
                    </a:lnTo>
                    <a:close/>
                    <a:moveTo>
                      <a:pt x="144780" y="11494550"/>
                    </a:moveTo>
                    <a:lnTo>
                      <a:pt x="40000836" y="11494550"/>
                    </a:lnTo>
                    <a:lnTo>
                      <a:pt x="40000836" y="11639331"/>
                    </a:lnTo>
                    <a:lnTo>
                      <a:pt x="144780" y="11639331"/>
                    </a:lnTo>
                    <a:lnTo>
                      <a:pt x="144780" y="11494550"/>
                    </a:lnTo>
                    <a:close/>
                    <a:moveTo>
                      <a:pt x="40000836" y="0"/>
                    </a:moveTo>
                    <a:lnTo>
                      <a:pt x="40145615" y="0"/>
                    </a:lnTo>
                    <a:lnTo>
                      <a:pt x="40145615" y="144780"/>
                    </a:lnTo>
                    <a:lnTo>
                      <a:pt x="40000836" y="144780"/>
                    </a:lnTo>
                    <a:lnTo>
                      <a:pt x="40000836" y="0"/>
                    </a:lnTo>
                    <a:close/>
                    <a:moveTo>
                      <a:pt x="0" y="0"/>
                    </a:moveTo>
                    <a:lnTo>
                      <a:pt x="144780" y="0"/>
                    </a:lnTo>
                    <a:lnTo>
                      <a:pt x="144780" y="144780"/>
                    </a:lnTo>
                    <a:lnTo>
                      <a:pt x="0" y="144780"/>
                    </a:lnTo>
                    <a:lnTo>
                      <a:pt x="0" y="0"/>
                    </a:lnTo>
                    <a:close/>
                    <a:moveTo>
                      <a:pt x="144780" y="0"/>
                    </a:moveTo>
                    <a:lnTo>
                      <a:pt x="40000836" y="0"/>
                    </a:lnTo>
                    <a:lnTo>
                      <a:pt x="40000836"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45" id="45"/>
            <p:cNvSpPr txBox="true"/>
            <p:nvPr/>
          </p:nvSpPr>
          <p:spPr>
            <a:xfrm rot="0">
              <a:off x="26272" y="132319"/>
              <a:ext cx="2601517" cy="558736"/>
            </a:xfrm>
            <a:prstGeom prst="rect">
              <a:avLst/>
            </a:prstGeom>
          </p:spPr>
          <p:txBody>
            <a:bodyPr anchor="t" rtlCol="false" tIns="0" lIns="0" bIns="0" rIns="0">
              <a:spAutoFit/>
            </a:bodyPr>
            <a:lstStyle/>
            <a:p>
              <a:pPr algn="ctr" marL="0" indent="0" lvl="0">
                <a:lnSpc>
                  <a:spcPts val="3325"/>
                </a:lnSpc>
                <a:spcBef>
                  <a:spcPct val="0"/>
                </a:spcBef>
              </a:pPr>
              <a:r>
                <a:rPr lang="en-US" b="true" sz="2771" u="sng">
                  <a:solidFill>
                    <a:srgbClr val="000000"/>
                  </a:solidFill>
                  <a:latin typeface="Eczar Semi-Bold"/>
                  <a:ea typeface="Eczar Semi-Bold"/>
                  <a:cs typeface="Eczar Semi-Bold"/>
                  <a:sym typeface="Eczar Semi-Bold"/>
                  <a:hlinkClick r:id="rId4" tooltip="https://drive.google.com/file/d/1V_4pLaUmXYZFjlBfe4-EPGmLqd8Kn_6Z/view?usp=drive_link"/>
                </a:rPr>
                <a:t>Brochure</a:t>
              </a:r>
            </a:p>
          </p:txBody>
        </p:sp>
      </p:grpSp>
      <p:grpSp>
        <p:nvGrpSpPr>
          <p:cNvPr name="Group 46" id="46"/>
          <p:cNvGrpSpPr/>
          <p:nvPr/>
        </p:nvGrpSpPr>
        <p:grpSpPr>
          <a:xfrm rot="0">
            <a:off x="7489875" y="3097960"/>
            <a:ext cx="3682605" cy="3682605"/>
            <a:chOff x="0" y="0"/>
            <a:chExt cx="4910140" cy="4910140"/>
          </a:xfrm>
        </p:grpSpPr>
        <p:sp>
          <p:nvSpPr>
            <p:cNvPr name="Freeform 47" id="47"/>
            <p:cNvSpPr/>
            <p:nvPr/>
          </p:nvSpPr>
          <p:spPr>
            <a:xfrm flipH="false" flipV="false" rot="0">
              <a:off x="0" y="0"/>
              <a:ext cx="4910140" cy="4910140"/>
            </a:xfrm>
            <a:custGeom>
              <a:avLst/>
              <a:gdLst/>
              <a:ahLst/>
              <a:cxnLst/>
              <a:rect r="r" b="b" t="t" l="l"/>
              <a:pathLst>
                <a:path h="4910140" w="4910140">
                  <a:moveTo>
                    <a:pt x="0" y="0"/>
                  </a:moveTo>
                  <a:lnTo>
                    <a:pt x="4910140" y="0"/>
                  </a:lnTo>
                  <a:lnTo>
                    <a:pt x="4910140" y="4910140"/>
                  </a:lnTo>
                  <a:lnTo>
                    <a:pt x="0" y="49101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8" id="48"/>
            <p:cNvSpPr txBox="true"/>
            <p:nvPr/>
          </p:nvSpPr>
          <p:spPr>
            <a:xfrm rot="0">
              <a:off x="622201" y="857834"/>
              <a:ext cx="3665739" cy="3251623"/>
            </a:xfrm>
            <a:prstGeom prst="rect">
              <a:avLst/>
            </a:prstGeom>
          </p:spPr>
          <p:txBody>
            <a:bodyPr anchor="t" rtlCol="false" tIns="0" lIns="0" bIns="0" rIns="0">
              <a:spAutoFit/>
            </a:bodyPr>
            <a:lstStyle/>
            <a:p>
              <a:pPr algn="ctr">
                <a:lnSpc>
                  <a:spcPts val="3199"/>
                </a:lnSpc>
              </a:pPr>
              <a:r>
                <a:rPr lang="en-US" sz="3199" b="true">
                  <a:solidFill>
                    <a:srgbClr val="000000"/>
                  </a:solidFill>
                  <a:latin typeface="Glacial Indifference Bold"/>
                  <a:ea typeface="Glacial Indifference Bold"/>
                  <a:cs typeface="Glacial Indifference Bold"/>
                  <a:sym typeface="Glacial Indifference Bold"/>
                </a:rPr>
                <a:t>It’s not free!</a:t>
              </a:r>
            </a:p>
            <a:p>
              <a:pPr algn="ctr">
                <a:lnSpc>
                  <a:spcPts val="3199"/>
                </a:lnSpc>
              </a:pPr>
            </a:p>
            <a:p>
              <a:pPr algn="ctr">
                <a:lnSpc>
                  <a:spcPts val="3199"/>
                </a:lnSpc>
                <a:spcBef>
                  <a:spcPct val="0"/>
                </a:spcBef>
              </a:pPr>
              <a:r>
                <a:rPr lang="en-US" b="true" sz="3199">
                  <a:solidFill>
                    <a:srgbClr val="000000"/>
                  </a:solidFill>
                  <a:latin typeface="Glacial Indifference Bold"/>
                  <a:ea typeface="Glacial Indifference Bold"/>
                  <a:cs typeface="Glacial Indifference Bold"/>
                  <a:sym typeface="Glacial Indifference Bold"/>
                </a:rPr>
                <a:t>Summer Academy costs $350 per 0.5 credit.</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832338"/>
            <a:ext cx="18288000" cy="12885420"/>
          </a:xfrm>
          <a:custGeom>
            <a:avLst/>
            <a:gdLst/>
            <a:ahLst/>
            <a:cxnLst/>
            <a:rect r="r" b="b" t="t" l="l"/>
            <a:pathLst>
              <a:path h="12885420" w="18288000">
                <a:moveTo>
                  <a:pt x="0" y="0"/>
                </a:moveTo>
                <a:lnTo>
                  <a:pt x="18288000" y="0"/>
                </a:lnTo>
                <a:lnTo>
                  <a:pt x="18288000" y="12885420"/>
                </a:lnTo>
                <a:lnTo>
                  <a:pt x="0" y="12885420"/>
                </a:lnTo>
                <a:lnTo>
                  <a:pt x="0" y="0"/>
                </a:lnTo>
                <a:close/>
              </a:path>
            </a:pathLst>
          </a:custGeom>
          <a:blipFill>
            <a:blip r:embed="rId2"/>
            <a:stretch>
              <a:fillRect l="0" t="0" r="0" b="0"/>
            </a:stretch>
          </a:blipFill>
        </p:spPr>
      </p:sp>
      <p:sp>
        <p:nvSpPr>
          <p:cNvPr name="Freeform 3" id="3"/>
          <p:cNvSpPr/>
          <p:nvPr/>
        </p:nvSpPr>
        <p:spPr>
          <a:xfrm flipH="false" flipV="false" rot="0">
            <a:off x="1345280" y="1759342"/>
            <a:ext cx="1721657" cy="1730309"/>
          </a:xfrm>
          <a:custGeom>
            <a:avLst/>
            <a:gdLst/>
            <a:ahLst/>
            <a:cxnLst/>
            <a:rect r="r" b="b" t="t" l="l"/>
            <a:pathLst>
              <a:path h="1730309" w="1721657">
                <a:moveTo>
                  <a:pt x="0" y="0"/>
                </a:moveTo>
                <a:lnTo>
                  <a:pt x="1721658" y="0"/>
                </a:lnTo>
                <a:lnTo>
                  <a:pt x="1721658" y="1730309"/>
                </a:lnTo>
                <a:lnTo>
                  <a:pt x="0" y="17303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3607157">
            <a:off x="14237053" y="232382"/>
            <a:ext cx="1982648" cy="2885601"/>
          </a:xfrm>
          <a:custGeom>
            <a:avLst/>
            <a:gdLst/>
            <a:ahLst/>
            <a:cxnLst/>
            <a:rect r="r" b="b" t="t" l="l"/>
            <a:pathLst>
              <a:path h="2885601" w="1982648">
                <a:moveTo>
                  <a:pt x="1982648" y="0"/>
                </a:moveTo>
                <a:lnTo>
                  <a:pt x="0" y="0"/>
                </a:lnTo>
                <a:lnTo>
                  <a:pt x="0" y="2885600"/>
                </a:lnTo>
                <a:lnTo>
                  <a:pt x="1982648" y="2885600"/>
                </a:lnTo>
                <a:lnTo>
                  <a:pt x="1982648" y="0"/>
                </a:lnTo>
                <a:close/>
              </a:path>
            </a:pathLst>
          </a:custGeom>
          <a:blipFill>
            <a:blip r:embed="rId5"/>
            <a:stretch>
              <a:fillRect l="0" t="0" r="0" b="0"/>
            </a:stretch>
          </a:blipFill>
        </p:spPr>
      </p:sp>
      <p:sp>
        <p:nvSpPr>
          <p:cNvPr name="Freeform 5" id="5"/>
          <p:cNvSpPr/>
          <p:nvPr/>
        </p:nvSpPr>
        <p:spPr>
          <a:xfrm flipH="false" flipV="false" rot="-1011720">
            <a:off x="1028700" y="-267153"/>
            <a:ext cx="2354818" cy="1624824"/>
          </a:xfrm>
          <a:custGeom>
            <a:avLst/>
            <a:gdLst/>
            <a:ahLst/>
            <a:cxnLst/>
            <a:rect r="r" b="b" t="t" l="l"/>
            <a:pathLst>
              <a:path h="1624824" w="2354818">
                <a:moveTo>
                  <a:pt x="0" y="0"/>
                </a:moveTo>
                <a:lnTo>
                  <a:pt x="2354818" y="0"/>
                </a:lnTo>
                <a:lnTo>
                  <a:pt x="2354818" y="1624824"/>
                </a:lnTo>
                <a:lnTo>
                  <a:pt x="0" y="1624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028700" y="5623156"/>
            <a:ext cx="3608649" cy="4663844"/>
          </a:xfrm>
          <a:custGeom>
            <a:avLst/>
            <a:gdLst/>
            <a:ahLst/>
            <a:cxnLst/>
            <a:rect r="r" b="b" t="t" l="l"/>
            <a:pathLst>
              <a:path h="4663844" w="3608649">
                <a:moveTo>
                  <a:pt x="0" y="0"/>
                </a:moveTo>
                <a:lnTo>
                  <a:pt x="3608649" y="0"/>
                </a:lnTo>
                <a:lnTo>
                  <a:pt x="3608649" y="4663844"/>
                </a:lnTo>
                <a:lnTo>
                  <a:pt x="0" y="4663844"/>
                </a:lnTo>
                <a:lnTo>
                  <a:pt x="0" y="0"/>
                </a:lnTo>
                <a:close/>
              </a:path>
            </a:pathLst>
          </a:custGeom>
          <a:blipFill>
            <a:blip r:embed="rId8"/>
            <a:stretch>
              <a:fillRect l="0" t="0" r="0" b="0"/>
            </a:stretch>
          </a:blipFill>
        </p:spPr>
      </p:sp>
      <p:sp>
        <p:nvSpPr>
          <p:cNvPr name="Freeform 7" id="7"/>
          <p:cNvSpPr/>
          <p:nvPr/>
        </p:nvSpPr>
        <p:spPr>
          <a:xfrm flipH="false" flipV="false" rot="3722744">
            <a:off x="14974736" y="6560907"/>
            <a:ext cx="2589208" cy="3196553"/>
          </a:xfrm>
          <a:custGeom>
            <a:avLst/>
            <a:gdLst/>
            <a:ahLst/>
            <a:cxnLst/>
            <a:rect r="r" b="b" t="t" l="l"/>
            <a:pathLst>
              <a:path h="3196553" w="2589208">
                <a:moveTo>
                  <a:pt x="0" y="0"/>
                </a:moveTo>
                <a:lnTo>
                  <a:pt x="2589208" y="0"/>
                </a:lnTo>
                <a:lnTo>
                  <a:pt x="2589208" y="3196553"/>
                </a:lnTo>
                <a:lnTo>
                  <a:pt x="0" y="319655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3749161" y="6018420"/>
            <a:ext cx="11894176" cy="2445769"/>
          </a:xfrm>
          <a:prstGeom prst="rect">
            <a:avLst/>
          </a:prstGeom>
        </p:spPr>
        <p:txBody>
          <a:bodyPr anchor="t" rtlCol="false" tIns="0" lIns="0" bIns="0" rIns="0">
            <a:spAutoFit/>
          </a:bodyPr>
          <a:lstStyle/>
          <a:p>
            <a:pPr algn="ctr">
              <a:lnSpc>
                <a:spcPts val="3882"/>
              </a:lnSpc>
            </a:pPr>
            <a:r>
              <a:rPr lang="en-US" sz="3235">
                <a:solidFill>
                  <a:srgbClr val="FFFFFF"/>
                </a:solidFill>
                <a:latin typeface="Poppins"/>
                <a:ea typeface="Poppins"/>
                <a:cs typeface="Poppins"/>
                <a:sym typeface="Poppins"/>
              </a:rPr>
              <a:t>Join Jackson counselors, administrators, instructors, and students  for an informative night about transition to Jackson High School. Families will get the opportunity to learn about all that Jackson has to offer and the opportunities that await for your future T-wolf! </a:t>
            </a:r>
          </a:p>
        </p:txBody>
      </p:sp>
      <p:sp>
        <p:nvSpPr>
          <p:cNvPr name="TextBox 9" id="9"/>
          <p:cNvSpPr txBox="true"/>
          <p:nvPr/>
        </p:nvSpPr>
        <p:spPr>
          <a:xfrm rot="0">
            <a:off x="4050947" y="1574850"/>
            <a:ext cx="10186106" cy="2451718"/>
          </a:xfrm>
          <a:prstGeom prst="rect">
            <a:avLst/>
          </a:prstGeom>
        </p:spPr>
        <p:txBody>
          <a:bodyPr anchor="t" rtlCol="false" tIns="0" lIns="0" bIns="0" rIns="0">
            <a:spAutoFit/>
          </a:bodyPr>
          <a:lstStyle/>
          <a:p>
            <a:pPr algn="ctr">
              <a:lnSpc>
                <a:spcPts val="9179"/>
              </a:lnSpc>
            </a:pPr>
            <a:r>
              <a:rPr lang="en-US" b="true" sz="10799" spc="-896">
                <a:solidFill>
                  <a:srgbClr val="F5F5F5"/>
                </a:solidFill>
                <a:latin typeface="Solway Bold"/>
                <a:ea typeface="Solway Bold"/>
                <a:cs typeface="Solway Bold"/>
                <a:sym typeface="Solway Bold"/>
              </a:rPr>
              <a:t>8TH GRADE FAMILY NIGHT</a:t>
            </a:r>
          </a:p>
        </p:txBody>
      </p:sp>
      <p:sp>
        <p:nvSpPr>
          <p:cNvPr name="TextBox 10" id="10"/>
          <p:cNvSpPr txBox="true"/>
          <p:nvPr/>
        </p:nvSpPr>
        <p:spPr>
          <a:xfrm rot="0">
            <a:off x="4635952" y="4151994"/>
            <a:ext cx="8846648" cy="1471162"/>
          </a:xfrm>
          <a:prstGeom prst="rect">
            <a:avLst/>
          </a:prstGeom>
        </p:spPr>
        <p:txBody>
          <a:bodyPr anchor="t" rtlCol="false" tIns="0" lIns="0" bIns="0" rIns="0">
            <a:spAutoFit/>
          </a:bodyPr>
          <a:lstStyle/>
          <a:p>
            <a:pPr algn="ctr">
              <a:lnSpc>
                <a:spcPts val="5546"/>
              </a:lnSpc>
            </a:pPr>
            <a:r>
              <a:rPr lang="en-US" b="true" sz="6525" spc="-398">
                <a:solidFill>
                  <a:srgbClr val="F5F5F5"/>
                </a:solidFill>
                <a:latin typeface="Solway Bold"/>
                <a:ea typeface="Solway Bold"/>
                <a:cs typeface="Solway Bold"/>
                <a:sym typeface="Solway Bold"/>
              </a:rPr>
              <a:t>Wed March 5th </a:t>
            </a:r>
          </a:p>
          <a:p>
            <a:pPr algn="ctr">
              <a:lnSpc>
                <a:spcPts val="5546"/>
              </a:lnSpc>
            </a:pPr>
            <a:r>
              <a:rPr lang="en-US" b="true" sz="6525" spc="-398">
                <a:solidFill>
                  <a:srgbClr val="F5F5F5"/>
                </a:solidFill>
                <a:latin typeface="Solway Bold"/>
                <a:ea typeface="Solway Bold"/>
                <a:cs typeface="Solway Bold"/>
                <a:sym typeface="Solway Bold"/>
              </a:rPr>
              <a:t>6:30 in the GYM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CFFEF"/>
        </a:solidFill>
      </p:bgPr>
    </p:bg>
    <p:spTree>
      <p:nvGrpSpPr>
        <p:cNvPr id="1" name=""/>
        <p:cNvGrpSpPr/>
        <p:nvPr/>
      </p:nvGrpSpPr>
      <p:grpSpPr>
        <a:xfrm>
          <a:off x="0" y="0"/>
          <a:ext cx="0" cy="0"/>
          <a:chOff x="0" y="0"/>
          <a:chExt cx="0" cy="0"/>
        </a:xfrm>
      </p:grpSpPr>
      <p:sp>
        <p:nvSpPr>
          <p:cNvPr name="Freeform 2" id="2"/>
          <p:cNvSpPr/>
          <p:nvPr/>
        </p:nvSpPr>
        <p:spPr>
          <a:xfrm flipH="false" flipV="false" rot="912534">
            <a:off x="8950665" y="-691671"/>
            <a:ext cx="10389128" cy="3440741"/>
          </a:xfrm>
          <a:custGeom>
            <a:avLst/>
            <a:gdLst/>
            <a:ahLst/>
            <a:cxnLst/>
            <a:rect r="r" b="b" t="t" l="l"/>
            <a:pathLst>
              <a:path h="3440741" w="10389128">
                <a:moveTo>
                  <a:pt x="0" y="0"/>
                </a:moveTo>
                <a:lnTo>
                  <a:pt x="10389127" y="0"/>
                </a:lnTo>
                <a:lnTo>
                  <a:pt x="10389127" y="3440742"/>
                </a:lnTo>
                <a:lnTo>
                  <a:pt x="0" y="34407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213148" y="0"/>
            <a:ext cx="7074852" cy="10350247"/>
          </a:xfrm>
          <a:custGeom>
            <a:avLst/>
            <a:gdLst/>
            <a:ahLst/>
            <a:cxnLst/>
            <a:rect r="r" b="b" t="t" l="l"/>
            <a:pathLst>
              <a:path h="10350247" w="7074852">
                <a:moveTo>
                  <a:pt x="0" y="0"/>
                </a:moveTo>
                <a:lnTo>
                  <a:pt x="7074852" y="0"/>
                </a:lnTo>
                <a:lnTo>
                  <a:pt x="7074852" y="10350247"/>
                </a:lnTo>
                <a:lnTo>
                  <a:pt x="0" y="103502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355039" y="2276190"/>
            <a:ext cx="7326240" cy="3537816"/>
          </a:xfrm>
          <a:prstGeom prst="rect">
            <a:avLst/>
          </a:prstGeom>
        </p:spPr>
        <p:txBody>
          <a:bodyPr anchor="t" rtlCol="false" tIns="0" lIns="0" bIns="0" rIns="0">
            <a:spAutoFit/>
          </a:bodyPr>
          <a:lstStyle/>
          <a:p>
            <a:pPr algn="l">
              <a:lnSpc>
                <a:spcPts val="13468"/>
              </a:lnSpc>
            </a:pPr>
            <a:r>
              <a:rPr lang="en-US" sz="14177" spc="-708">
                <a:solidFill>
                  <a:srgbClr val="0F4F36"/>
                </a:solidFill>
                <a:latin typeface="League Spartan"/>
                <a:ea typeface="League Spartan"/>
                <a:cs typeface="League Spartan"/>
                <a:sym typeface="League Spartan"/>
              </a:rPr>
              <a:t>THANK YOU</a:t>
            </a:r>
          </a:p>
        </p:txBody>
      </p:sp>
    </p:spTree>
  </p:cSld>
  <p:clrMapOvr>
    <a:masterClrMapping/>
  </p:clrMapOvr>
</p:sld>
</file>

<file path=ppt/slides/slide19.xml><?xml version="1.0" encoding="utf-8"?>
<p:sld xmlns:p="http://schemas.openxmlformats.org/presentationml/2006/main" xmlns:a="http://schemas.openxmlformats.org/drawingml/2006/main">
  <p:cSld>
    <p:bg>
      <p:bgPr>
        <a:solidFill>
          <a:srgbClr val="FD81EC"/>
        </a:solidFill>
      </p:bgPr>
    </p:bg>
    <p:spTree>
      <p:nvGrpSpPr>
        <p:cNvPr id="1" name=""/>
        <p:cNvGrpSpPr/>
        <p:nvPr/>
      </p:nvGrpSpPr>
      <p:grpSpPr>
        <a:xfrm>
          <a:off x="0" y="0"/>
          <a:ext cx="0" cy="0"/>
          <a:chOff x="0" y="0"/>
          <a:chExt cx="0" cy="0"/>
        </a:xfrm>
      </p:grpSpPr>
      <p:grpSp>
        <p:nvGrpSpPr>
          <p:cNvPr name="Group 2" id="2"/>
          <p:cNvGrpSpPr/>
          <p:nvPr/>
        </p:nvGrpSpPr>
        <p:grpSpPr>
          <a:xfrm rot="-10800000">
            <a:off x="0" y="0"/>
            <a:ext cx="18288000" cy="10286978"/>
            <a:chOff x="0" y="0"/>
            <a:chExt cx="1149350" cy="1149350"/>
          </a:xfrm>
        </p:grpSpPr>
        <p:sp>
          <p:nvSpPr>
            <p:cNvPr name="Freeform 3" id="3"/>
            <p:cNvSpPr/>
            <p:nvPr/>
          </p:nvSpPr>
          <p:spPr>
            <a:xfrm flipH="false" flipV="false" rot="0">
              <a:off x="0" y="0"/>
              <a:ext cx="13087694" cy="7361812"/>
            </a:xfrm>
            <a:custGeom>
              <a:avLst/>
              <a:gdLst/>
              <a:ahLst/>
              <a:cxnLst/>
              <a:rect r="r" b="b" t="t" l="l"/>
              <a:pathLst>
                <a:path h="7361812" w="13087694">
                  <a:moveTo>
                    <a:pt x="13087694" y="81346"/>
                  </a:moveTo>
                  <a:lnTo>
                    <a:pt x="13087694" y="0"/>
                  </a:lnTo>
                  <a:lnTo>
                    <a:pt x="72308" y="0"/>
                  </a:lnTo>
                  <a:lnTo>
                    <a:pt x="72308" y="40673"/>
                  </a:lnTo>
                  <a:lnTo>
                    <a:pt x="0" y="40673"/>
                  </a:lnTo>
                  <a:lnTo>
                    <a:pt x="0" y="7361812"/>
                  </a:lnTo>
                  <a:lnTo>
                    <a:pt x="144615" y="7361812"/>
                  </a:lnTo>
                  <a:lnTo>
                    <a:pt x="144615" y="5938257"/>
                  </a:lnTo>
                  <a:lnTo>
                    <a:pt x="2603077" y="5938257"/>
                  </a:lnTo>
                  <a:lnTo>
                    <a:pt x="2603077" y="7361812"/>
                  </a:lnTo>
                  <a:lnTo>
                    <a:pt x="2747693" y="7361812"/>
                  </a:lnTo>
                  <a:lnTo>
                    <a:pt x="2747693" y="5938257"/>
                  </a:lnTo>
                  <a:lnTo>
                    <a:pt x="5206154" y="5938257"/>
                  </a:lnTo>
                  <a:lnTo>
                    <a:pt x="5206154" y="7361812"/>
                  </a:lnTo>
                  <a:lnTo>
                    <a:pt x="5350770" y="7361812"/>
                  </a:lnTo>
                  <a:lnTo>
                    <a:pt x="5350770" y="5938257"/>
                  </a:lnTo>
                  <a:lnTo>
                    <a:pt x="7809231" y="5938257"/>
                  </a:lnTo>
                  <a:lnTo>
                    <a:pt x="7809231" y="7361812"/>
                  </a:lnTo>
                  <a:lnTo>
                    <a:pt x="7953847" y="7361812"/>
                  </a:lnTo>
                  <a:lnTo>
                    <a:pt x="7953847" y="5938257"/>
                  </a:lnTo>
                  <a:lnTo>
                    <a:pt x="10412309" y="5938257"/>
                  </a:lnTo>
                  <a:lnTo>
                    <a:pt x="10412309" y="7361812"/>
                  </a:lnTo>
                  <a:lnTo>
                    <a:pt x="10556924" y="7361812"/>
                  </a:lnTo>
                  <a:lnTo>
                    <a:pt x="10556924" y="5938257"/>
                  </a:lnTo>
                  <a:lnTo>
                    <a:pt x="13087694" y="5938257"/>
                  </a:lnTo>
                  <a:lnTo>
                    <a:pt x="13087694" y="5856911"/>
                  </a:lnTo>
                  <a:lnTo>
                    <a:pt x="10556924" y="5856911"/>
                  </a:lnTo>
                  <a:lnTo>
                    <a:pt x="10556924" y="4474029"/>
                  </a:lnTo>
                  <a:lnTo>
                    <a:pt x="13087694" y="4474029"/>
                  </a:lnTo>
                  <a:lnTo>
                    <a:pt x="13087694" y="4392683"/>
                  </a:lnTo>
                  <a:lnTo>
                    <a:pt x="10556924" y="4392683"/>
                  </a:lnTo>
                  <a:lnTo>
                    <a:pt x="10556924" y="3009802"/>
                  </a:lnTo>
                  <a:lnTo>
                    <a:pt x="13087694" y="3009802"/>
                  </a:lnTo>
                  <a:lnTo>
                    <a:pt x="13087694" y="2928456"/>
                  </a:lnTo>
                  <a:lnTo>
                    <a:pt x="10556924" y="2928456"/>
                  </a:lnTo>
                  <a:lnTo>
                    <a:pt x="10556924" y="1545574"/>
                  </a:lnTo>
                  <a:lnTo>
                    <a:pt x="13087694" y="1545574"/>
                  </a:lnTo>
                  <a:lnTo>
                    <a:pt x="13087694" y="1464228"/>
                  </a:lnTo>
                  <a:lnTo>
                    <a:pt x="10556924" y="1464228"/>
                  </a:lnTo>
                  <a:lnTo>
                    <a:pt x="10556924" y="81346"/>
                  </a:lnTo>
                  <a:lnTo>
                    <a:pt x="13087694" y="81346"/>
                  </a:lnTo>
                  <a:close/>
                  <a:moveTo>
                    <a:pt x="2747693" y="1464228"/>
                  </a:moveTo>
                  <a:lnTo>
                    <a:pt x="2747693" y="81346"/>
                  </a:lnTo>
                  <a:lnTo>
                    <a:pt x="5206154" y="81346"/>
                  </a:lnTo>
                  <a:lnTo>
                    <a:pt x="5206154" y="1464228"/>
                  </a:lnTo>
                  <a:lnTo>
                    <a:pt x="2747693" y="1464228"/>
                  </a:lnTo>
                  <a:close/>
                  <a:moveTo>
                    <a:pt x="5206154" y="1545574"/>
                  </a:moveTo>
                  <a:lnTo>
                    <a:pt x="5206154" y="2928456"/>
                  </a:lnTo>
                  <a:lnTo>
                    <a:pt x="2747693" y="2928456"/>
                  </a:lnTo>
                  <a:lnTo>
                    <a:pt x="2747693" y="1545574"/>
                  </a:lnTo>
                  <a:lnTo>
                    <a:pt x="5206154" y="1545574"/>
                  </a:lnTo>
                  <a:close/>
                  <a:moveTo>
                    <a:pt x="2603077" y="1464228"/>
                  </a:moveTo>
                  <a:lnTo>
                    <a:pt x="144615" y="1464228"/>
                  </a:lnTo>
                  <a:lnTo>
                    <a:pt x="144615" y="81346"/>
                  </a:lnTo>
                  <a:lnTo>
                    <a:pt x="2603077" y="81346"/>
                  </a:lnTo>
                  <a:lnTo>
                    <a:pt x="2603077" y="1464228"/>
                  </a:lnTo>
                  <a:close/>
                  <a:moveTo>
                    <a:pt x="2603077" y="1545574"/>
                  </a:moveTo>
                  <a:lnTo>
                    <a:pt x="2603077" y="2928456"/>
                  </a:lnTo>
                  <a:lnTo>
                    <a:pt x="144615" y="2928456"/>
                  </a:lnTo>
                  <a:lnTo>
                    <a:pt x="144615" y="1545574"/>
                  </a:lnTo>
                  <a:lnTo>
                    <a:pt x="2603077" y="1545574"/>
                  </a:lnTo>
                  <a:close/>
                  <a:moveTo>
                    <a:pt x="2603077" y="3009802"/>
                  </a:moveTo>
                  <a:lnTo>
                    <a:pt x="2603077" y="4392683"/>
                  </a:lnTo>
                  <a:lnTo>
                    <a:pt x="144615" y="4392683"/>
                  </a:lnTo>
                  <a:lnTo>
                    <a:pt x="144615" y="3009802"/>
                  </a:lnTo>
                  <a:lnTo>
                    <a:pt x="2603077" y="3009802"/>
                  </a:lnTo>
                  <a:close/>
                  <a:moveTo>
                    <a:pt x="2747693" y="3009802"/>
                  </a:moveTo>
                  <a:lnTo>
                    <a:pt x="5206154" y="3009802"/>
                  </a:lnTo>
                  <a:lnTo>
                    <a:pt x="5206154" y="4392683"/>
                  </a:lnTo>
                  <a:lnTo>
                    <a:pt x="2747693" y="4392683"/>
                  </a:lnTo>
                  <a:lnTo>
                    <a:pt x="2747693" y="3009802"/>
                  </a:lnTo>
                  <a:close/>
                  <a:moveTo>
                    <a:pt x="5350770" y="3009802"/>
                  </a:moveTo>
                  <a:lnTo>
                    <a:pt x="7809231" y="3009802"/>
                  </a:lnTo>
                  <a:lnTo>
                    <a:pt x="7809231" y="4392683"/>
                  </a:lnTo>
                  <a:lnTo>
                    <a:pt x="5350770" y="4392683"/>
                  </a:lnTo>
                  <a:lnTo>
                    <a:pt x="5350770" y="3009802"/>
                  </a:lnTo>
                  <a:close/>
                  <a:moveTo>
                    <a:pt x="5350770" y="2928456"/>
                  </a:moveTo>
                  <a:lnTo>
                    <a:pt x="5350770" y="1545574"/>
                  </a:lnTo>
                  <a:lnTo>
                    <a:pt x="7809231" y="1545574"/>
                  </a:lnTo>
                  <a:lnTo>
                    <a:pt x="7809231" y="2928456"/>
                  </a:lnTo>
                  <a:lnTo>
                    <a:pt x="5350770" y="2928456"/>
                  </a:lnTo>
                  <a:close/>
                  <a:moveTo>
                    <a:pt x="5350770" y="1464228"/>
                  </a:moveTo>
                  <a:lnTo>
                    <a:pt x="5350770" y="81346"/>
                  </a:lnTo>
                  <a:lnTo>
                    <a:pt x="7809231" y="81346"/>
                  </a:lnTo>
                  <a:lnTo>
                    <a:pt x="7809231" y="1464228"/>
                  </a:lnTo>
                  <a:lnTo>
                    <a:pt x="5350770" y="1464228"/>
                  </a:lnTo>
                  <a:close/>
                  <a:moveTo>
                    <a:pt x="144615" y="5856911"/>
                  </a:moveTo>
                  <a:lnTo>
                    <a:pt x="144615" y="4474029"/>
                  </a:lnTo>
                  <a:lnTo>
                    <a:pt x="2603077" y="4474029"/>
                  </a:lnTo>
                  <a:lnTo>
                    <a:pt x="2603077" y="5856911"/>
                  </a:lnTo>
                  <a:lnTo>
                    <a:pt x="144615" y="5856911"/>
                  </a:lnTo>
                  <a:close/>
                  <a:moveTo>
                    <a:pt x="2747693" y="5856911"/>
                  </a:moveTo>
                  <a:lnTo>
                    <a:pt x="2747693" y="4474029"/>
                  </a:lnTo>
                  <a:lnTo>
                    <a:pt x="5206154" y="4474029"/>
                  </a:lnTo>
                  <a:lnTo>
                    <a:pt x="5206154" y="5856911"/>
                  </a:lnTo>
                  <a:lnTo>
                    <a:pt x="2747693" y="5856911"/>
                  </a:lnTo>
                  <a:close/>
                  <a:moveTo>
                    <a:pt x="5350770" y="5856911"/>
                  </a:moveTo>
                  <a:lnTo>
                    <a:pt x="5350770" y="4474029"/>
                  </a:lnTo>
                  <a:lnTo>
                    <a:pt x="7809231" y="4474029"/>
                  </a:lnTo>
                  <a:lnTo>
                    <a:pt x="7809231" y="5856911"/>
                  </a:lnTo>
                  <a:lnTo>
                    <a:pt x="5350770" y="5856911"/>
                  </a:lnTo>
                  <a:close/>
                  <a:moveTo>
                    <a:pt x="10412309" y="5856911"/>
                  </a:moveTo>
                  <a:lnTo>
                    <a:pt x="7953847" y="5856911"/>
                  </a:lnTo>
                  <a:lnTo>
                    <a:pt x="7953847" y="4474029"/>
                  </a:lnTo>
                  <a:lnTo>
                    <a:pt x="10412309" y="4474029"/>
                  </a:lnTo>
                  <a:lnTo>
                    <a:pt x="10412309" y="5856911"/>
                  </a:lnTo>
                  <a:close/>
                  <a:moveTo>
                    <a:pt x="10412309" y="4392683"/>
                  </a:moveTo>
                  <a:lnTo>
                    <a:pt x="7953847" y="4392683"/>
                  </a:lnTo>
                  <a:lnTo>
                    <a:pt x="7953847" y="3009802"/>
                  </a:lnTo>
                  <a:lnTo>
                    <a:pt x="10412309" y="3009802"/>
                  </a:lnTo>
                  <a:lnTo>
                    <a:pt x="10412309" y="4392683"/>
                  </a:lnTo>
                  <a:close/>
                  <a:moveTo>
                    <a:pt x="10412309" y="2928456"/>
                  </a:moveTo>
                  <a:lnTo>
                    <a:pt x="7953847" y="2928456"/>
                  </a:lnTo>
                  <a:lnTo>
                    <a:pt x="7953847" y="1545574"/>
                  </a:lnTo>
                  <a:lnTo>
                    <a:pt x="10412309" y="1545574"/>
                  </a:lnTo>
                  <a:lnTo>
                    <a:pt x="10412309" y="2928456"/>
                  </a:lnTo>
                  <a:close/>
                  <a:moveTo>
                    <a:pt x="10412309" y="1464228"/>
                  </a:moveTo>
                  <a:lnTo>
                    <a:pt x="7953847" y="1464228"/>
                  </a:lnTo>
                  <a:lnTo>
                    <a:pt x="7953847" y="81346"/>
                  </a:lnTo>
                  <a:lnTo>
                    <a:pt x="10412309" y="81346"/>
                  </a:lnTo>
                  <a:lnTo>
                    <a:pt x="10412309" y="1464228"/>
                  </a:lnTo>
                  <a:close/>
                </a:path>
              </a:pathLst>
            </a:custGeom>
            <a:solidFill>
              <a:srgbClr val="000000">
                <a:alpha val="49804"/>
              </a:srgbClr>
            </a:solidFill>
          </p:spPr>
        </p:sp>
      </p:grpSp>
      <p:grpSp>
        <p:nvGrpSpPr>
          <p:cNvPr name="Group 4" id="4"/>
          <p:cNvGrpSpPr/>
          <p:nvPr/>
        </p:nvGrpSpPr>
        <p:grpSpPr>
          <a:xfrm rot="0">
            <a:off x="880460" y="954950"/>
            <a:ext cx="16378840" cy="8377099"/>
            <a:chOff x="0" y="0"/>
            <a:chExt cx="130410113" cy="66699381"/>
          </a:xfrm>
        </p:grpSpPr>
        <p:sp>
          <p:nvSpPr>
            <p:cNvPr name="Freeform 5" id="5"/>
            <p:cNvSpPr/>
            <p:nvPr/>
          </p:nvSpPr>
          <p:spPr>
            <a:xfrm flipH="false" flipV="false" rot="0">
              <a:off x="72390" y="72390"/>
              <a:ext cx="130265329" cy="66554601"/>
            </a:xfrm>
            <a:custGeom>
              <a:avLst/>
              <a:gdLst/>
              <a:ahLst/>
              <a:cxnLst/>
              <a:rect r="r" b="b" t="t" l="l"/>
              <a:pathLst>
                <a:path h="66554601" w="130265329">
                  <a:moveTo>
                    <a:pt x="0" y="0"/>
                  </a:moveTo>
                  <a:lnTo>
                    <a:pt x="130265329" y="0"/>
                  </a:lnTo>
                  <a:lnTo>
                    <a:pt x="130265329" y="66554601"/>
                  </a:lnTo>
                  <a:lnTo>
                    <a:pt x="0" y="66554601"/>
                  </a:lnTo>
                  <a:lnTo>
                    <a:pt x="0" y="0"/>
                  </a:lnTo>
                  <a:close/>
                </a:path>
              </a:pathLst>
            </a:custGeom>
            <a:solidFill>
              <a:srgbClr val="FFFFFF"/>
            </a:solidFill>
            <a:ln w="28575" cap="sq">
              <a:solidFill>
                <a:srgbClr val="000000"/>
              </a:solidFill>
              <a:prstDash val="solid"/>
              <a:miter/>
            </a:ln>
          </p:spPr>
        </p:sp>
        <p:sp>
          <p:nvSpPr>
            <p:cNvPr name="Freeform 6" id="6"/>
            <p:cNvSpPr/>
            <p:nvPr/>
          </p:nvSpPr>
          <p:spPr>
            <a:xfrm flipH="false" flipV="false" rot="0">
              <a:off x="0" y="0"/>
              <a:ext cx="130410111" cy="66699383"/>
            </a:xfrm>
            <a:custGeom>
              <a:avLst/>
              <a:gdLst/>
              <a:ahLst/>
              <a:cxnLst/>
              <a:rect r="r" b="b" t="t" l="l"/>
              <a:pathLst>
                <a:path h="66699383" w="130410111">
                  <a:moveTo>
                    <a:pt x="130265339" y="66554604"/>
                  </a:moveTo>
                  <a:lnTo>
                    <a:pt x="130410111" y="66554604"/>
                  </a:lnTo>
                  <a:lnTo>
                    <a:pt x="130410111" y="66699383"/>
                  </a:lnTo>
                  <a:lnTo>
                    <a:pt x="130265339" y="66699383"/>
                  </a:lnTo>
                  <a:lnTo>
                    <a:pt x="130265339" y="66554604"/>
                  </a:lnTo>
                  <a:close/>
                  <a:moveTo>
                    <a:pt x="0" y="144780"/>
                  </a:moveTo>
                  <a:lnTo>
                    <a:pt x="144780" y="144780"/>
                  </a:lnTo>
                  <a:lnTo>
                    <a:pt x="144780" y="66554604"/>
                  </a:lnTo>
                  <a:lnTo>
                    <a:pt x="0" y="66554604"/>
                  </a:lnTo>
                  <a:lnTo>
                    <a:pt x="0" y="144780"/>
                  </a:lnTo>
                  <a:close/>
                  <a:moveTo>
                    <a:pt x="0" y="66554604"/>
                  </a:moveTo>
                  <a:lnTo>
                    <a:pt x="144780" y="66554604"/>
                  </a:lnTo>
                  <a:lnTo>
                    <a:pt x="144780" y="66699383"/>
                  </a:lnTo>
                  <a:lnTo>
                    <a:pt x="0" y="66699383"/>
                  </a:lnTo>
                  <a:lnTo>
                    <a:pt x="0" y="66554604"/>
                  </a:lnTo>
                  <a:close/>
                  <a:moveTo>
                    <a:pt x="130265339" y="144780"/>
                  </a:moveTo>
                  <a:lnTo>
                    <a:pt x="130410111" y="144780"/>
                  </a:lnTo>
                  <a:lnTo>
                    <a:pt x="130410111" y="66554604"/>
                  </a:lnTo>
                  <a:lnTo>
                    <a:pt x="130265339" y="66554604"/>
                  </a:lnTo>
                  <a:lnTo>
                    <a:pt x="130265339" y="144780"/>
                  </a:lnTo>
                  <a:close/>
                  <a:moveTo>
                    <a:pt x="144780" y="66554604"/>
                  </a:moveTo>
                  <a:lnTo>
                    <a:pt x="130265339" y="66554604"/>
                  </a:lnTo>
                  <a:lnTo>
                    <a:pt x="130265339" y="66699383"/>
                  </a:lnTo>
                  <a:lnTo>
                    <a:pt x="144780" y="66699383"/>
                  </a:lnTo>
                  <a:lnTo>
                    <a:pt x="144780" y="66554604"/>
                  </a:lnTo>
                  <a:close/>
                  <a:moveTo>
                    <a:pt x="130265339" y="0"/>
                  </a:moveTo>
                  <a:lnTo>
                    <a:pt x="130410111" y="0"/>
                  </a:lnTo>
                  <a:lnTo>
                    <a:pt x="130410111" y="144780"/>
                  </a:lnTo>
                  <a:lnTo>
                    <a:pt x="130265339" y="144780"/>
                  </a:lnTo>
                  <a:lnTo>
                    <a:pt x="130265339" y="0"/>
                  </a:lnTo>
                  <a:close/>
                  <a:moveTo>
                    <a:pt x="0" y="0"/>
                  </a:moveTo>
                  <a:lnTo>
                    <a:pt x="144780" y="0"/>
                  </a:lnTo>
                  <a:lnTo>
                    <a:pt x="144780" y="144780"/>
                  </a:lnTo>
                  <a:lnTo>
                    <a:pt x="0" y="144780"/>
                  </a:lnTo>
                  <a:lnTo>
                    <a:pt x="0" y="0"/>
                  </a:lnTo>
                  <a:close/>
                  <a:moveTo>
                    <a:pt x="144780" y="0"/>
                  </a:moveTo>
                  <a:lnTo>
                    <a:pt x="130265339" y="0"/>
                  </a:lnTo>
                  <a:lnTo>
                    <a:pt x="13026533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7" id="7"/>
          <p:cNvGrpSpPr/>
          <p:nvPr/>
        </p:nvGrpSpPr>
        <p:grpSpPr>
          <a:xfrm rot="0">
            <a:off x="15563833" y="7813489"/>
            <a:ext cx="2724167" cy="2473489"/>
            <a:chOff x="0" y="0"/>
            <a:chExt cx="1229621" cy="1116471"/>
          </a:xfrm>
        </p:grpSpPr>
        <p:sp>
          <p:nvSpPr>
            <p:cNvPr name="Freeform 8" id="8"/>
            <p:cNvSpPr/>
            <p:nvPr/>
          </p:nvSpPr>
          <p:spPr>
            <a:xfrm flipH="false" flipV="false" rot="0">
              <a:off x="0" y="0"/>
              <a:ext cx="1229621" cy="1116471"/>
            </a:xfrm>
            <a:custGeom>
              <a:avLst/>
              <a:gdLst/>
              <a:ahLst/>
              <a:cxnLst/>
              <a:rect r="r" b="b" t="t" l="l"/>
              <a:pathLst>
                <a:path h="1116471" w="1229621">
                  <a:moveTo>
                    <a:pt x="614810" y="0"/>
                  </a:moveTo>
                  <a:lnTo>
                    <a:pt x="705574" y="120275"/>
                  </a:lnTo>
                  <a:lnTo>
                    <a:pt x="837858" y="38020"/>
                  </a:lnTo>
                  <a:lnTo>
                    <a:pt x="874845" y="180071"/>
                  </a:lnTo>
                  <a:lnTo>
                    <a:pt x="1030780" y="146946"/>
                  </a:lnTo>
                  <a:lnTo>
                    <a:pt x="1008996" y="291589"/>
                  </a:lnTo>
                  <a:lnTo>
                    <a:pt x="1167523" y="312066"/>
                  </a:lnTo>
                  <a:lnTo>
                    <a:pt x="1089909" y="439764"/>
                  </a:lnTo>
                  <a:lnTo>
                    <a:pt x="1229621" y="511078"/>
                  </a:lnTo>
                  <a:lnTo>
                    <a:pt x="1106659" y="604588"/>
                  </a:lnTo>
                  <a:lnTo>
                    <a:pt x="1208685" y="717109"/>
                  </a:lnTo>
                  <a:lnTo>
                    <a:pt x="1056980" y="763800"/>
                  </a:lnTo>
                  <a:lnTo>
                    <a:pt x="1107543" y="902330"/>
                  </a:lnTo>
                  <a:lnTo>
                    <a:pt x="947586" y="895895"/>
                  </a:lnTo>
                  <a:lnTo>
                    <a:pt x="939853" y="1041725"/>
                  </a:lnTo>
                  <a:lnTo>
                    <a:pt x="793248" y="983035"/>
                  </a:lnTo>
                  <a:lnTo>
                    <a:pt x="728266" y="1116471"/>
                  </a:lnTo>
                  <a:lnTo>
                    <a:pt x="614810" y="1013452"/>
                  </a:lnTo>
                  <a:lnTo>
                    <a:pt x="501355" y="1116471"/>
                  </a:lnTo>
                  <a:lnTo>
                    <a:pt x="436373" y="983035"/>
                  </a:lnTo>
                  <a:lnTo>
                    <a:pt x="289768" y="1041725"/>
                  </a:lnTo>
                  <a:lnTo>
                    <a:pt x="282035" y="895895"/>
                  </a:lnTo>
                  <a:lnTo>
                    <a:pt x="122079" y="902330"/>
                  </a:lnTo>
                  <a:lnTo>
                    <a:pt x="172640" y="763800"/>
                  </a:lnTo>
                  <a:lnTo>
                    <a:pt x="20937" y="717109"/>
                  </a:lnTo>
                  <a:lnTo>
                    <a:pt x="122962" y="604588"/>
                  </a:lnTo>
                  <a:lnTo>
                    <a:pt x="0" y="511078"/>
                  </a:lnTo>
                  <a:lnTo>
                    <a:pt x="139711" y="439764"/>
                  </a:lnTo>
                  <a:lnTo>
                    <a:pt x="62097" y="312066"/>
                  </a:lnTo>
                  <a:lnTo>
                    <a:pt x="220625" y="291589"/>
                  </a:lnTo>
                  <a:lnTo>
                    <a:pt x="198841" y="146946"/>
                  </a:lnTo>
                  <a:lnTo>
                    <a:pt x="354776" y="180071"/>
                  </a:lnTo>
                  <a:lnTo>
                    <a:pt x="391763" y="38020"/>
                  </a:lnTo>
                  <a:lnTo>
                    <a:pt x="524047" y="120275"/>
                  </a:lnTo>
                  <a:lnTo>
                    <a:pt x="614810" y="0"/>
                  </a:lnTo>
                  <a:close/>
                </a:path>
              </a:pathLst>
            </a:custGeom>
            <a:solidFill>
              <a:srgbClr val="004AAD"/>
            </a:solidFill>
          </p:spPr>
        </p:sp>
        <p:sp>
          <p:nvSpPr>
            <p:cNvPr name="TextBox 9" id="9"/>
            <p:cNvSpPr txBox="true"/>
            <p:nvPr/>
          </p:nvSpPr>
          <p:spPr>
            <a:xfrm>
              <a:off x="211341" y="87118"/>
              <a:ext cx="806939" cy="837459"/>
            </a:xfrm>
            <a:prstGeom prst="rect">
              <a:avLst/>
            </a:prstGeom>
          </p:spPr>
          <p:txBody>
            <a:bodyPr anchor="ctr" rtlCol="false" tIns="50800" lIns="50800" bIns="50800" rIns="50800"/>
            <a:lstStyle/>
            <a:p>
              <a:pPr algn="ctr">
                <a:lnSpc>
                  <a:spcPts val="5400"/>
                </a:lnSpc>
              </a:pPr>
              <a:r>
                <a:rPr lang="en-US" sz="3600">
                  <a:solidFill>
                    <a:srgbClr val="FFFFFF"/>
                  </a:solidFill>
                  <a:latin typeface="Glacial Indifference"/>
                  <a:ea typeface="Glacial Indifference"/>
                  <a:cs typeface="Glacial Indifference"/>
                  <a:sym typeface="Glacial Indifference"/>
                </a:rPr>
                <a:t>DO THIS ASAP</a:t>
              </a:r>
            </a:p>
          </p:txBody>
        </p:sp>
      </p:grpSp>
      <p:sp>
        <p:nvSpPr>
          <p:cNvPr name="TextBox 10" id="10"/>
          <p:cNvSpPr txBox="true"/>
          <p:nvPr/>
        </p:nvSpPr>
        <p:spPr>
          <a:xfrm rot="0">
            <a:off x="880460" y="1577773"/>
            <a:ext cx="16378840" cy="847725"/>
          </a:xfrm>
          <a:prstGeom prst="rect">
            <a:avLst/>
          </a:prstGeom>
        </p:spPr>
        <p:txBody>
          <a:bodyPr anchor="t" rtlCol="false" tIns="0" lIns="0" bIns="0" rIns="0">
            <a:spAutoFit/>
          </a:bodyPr>
          <a:lstStyle/>
          <a:p>
            <a:pPr algn="ctr" marL="0" indent="0" lvl="0">
              <a:lnSpc>
                <a:spcPts val="6720"/>
              </a:lnSpc>
              <a:spcBef>
                <a:spcPct val="0"/>
              </a:spcBef>
            </a:pPr>
            <a:r>
              <a:rPr lang="en-US" b="true" sz="5600">
                <a:solidFill>
                  <a:srgbClr val="000000"/>
                </a:solidFill>
                <a:latin typeface="Eczar Semi-Bold"/>
                <a:ea typeface="Eczar Semi-Bold"/>
                <a:cs typeface="Eczar Semi-Bold"/>
                <a:sym typeface="Eczar Semi-Bold"/>
              </a:rPr>
              <a:t>High School and Beyond Plan</a:t>
            </a:r>
          </a:p>
        </p:txBody>
      </p:sp>
      <p:sp>
        <p:nvSpPr>
          <p:cNvPr name="TextBox 11" id="11"/>
          <p:cNvSpPr txBox="true"/>
          <p:nvPr/>
        </p:nvSpPr>
        <p:spPr>
          <a:xfrm rot="0">
            <a:off x="880460" y="2377873"/>
            <a:ext cx="16378840" cy="3423285"/>
          </a:xfrm>
          <a:prstGeom prst="rect">
            <a:avLst/>
          </a:prstGeom>
        </p:spPr>
        <p:txBody>
          <a:bodyPr anchor="t" rtlCol="false" tIns="0" lIns="0" bIns="0" rIns="0">
            <a:spAutoFit/>
          </a:bodyPr>
          <a:lstStyle/>
          <a:p>
            <a:pPr algn="ctr">
              <a:lnSpc>
                <a:spcPts val="5460"/>
              </a:lnSpc>
            </a:pPr>
            <a:r>
              <a:rPr lang="en-US" sz="4200">
                <a:solidFill>
                  <a:srgbClr val="000000"/>
                </a:solidFill>
                <a:latin typeface="Glacial Indifference"/>
                <a:ea typeface="Glacial Indifference"/>
                <a:cs typeface="Glacial Indifference"/>
                <a:sym typeface="Glacial Indifference"/>
              </a:rPr>
              <a:t>This is a high school graduation requirement.</a:t>
            </a:r>
          </a:p>
          <a:p>
            <a:pPr algn="ctr">
              <a:lnSpc>
                <a:spcPts val="5460"/>
              </a:lnSpc>
            </a:pPr>
          </a:p>
          <a:p>
            <a:pPr algn="ctr">
              <a:lnSpc>
                <a:spcPts val="5460"/>
              </a:lnSpc>
            </a:pPr>
            <a:r>
              <a:rPr lang="en-US" sz="4200">
                <a:solidFill>
                  <a:srgbClr val="000000"/>
                </a:solidFill>
                <a:latin typeface="Glacial Indifference"/>
                <a:ea typeface="Glacial Indifference"/>
                <a:cs typeface="Glacial Indifference"/>
                <a:sym typeface="Glacial Indifference"/>
              </a:rPr>
              <a:t>We will start working on this the week of March 11th.</a:t>
            </a:r>
          </a:p>
          <a:p>
            <a:pPr algn="ctr">
              <a:lnSpc>
                <a:spcPts val="5460"/>
              </a:lnSpc>
            </a:pPr>
          </a:p>
          <a:p>
            <a:pPr algn="ctr">
              <a:lnSpc>
                <a:spcPts val="5460"/>
              </a:lnSpc>
            </a:pPr>
            <a:r>
              <a:rPr lang="en-US" sz="4200">
                <a:solidFill>
                  <a:srgbClr val="000000"/>
                </a:solidFill>
                <a:latin typeface="Glacial Indifference"/>
                <a:ea typeface="Glacial Indifference"/>
                <a:cs typeface="Glacial Indifference"/>
                <a:sym typeface="Glacial Indifference"/>
              </a:rPr>
              <a:t>More information to come.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grpSp>
        <p:nvGrpSpPr>
          <p:cNvPr name="Group 2" id="2"/>
          <p:cNvGrpSpPr/>
          <p:nvPr/>
        </p:nvGrpSpPr>
        <p:grpSpPr>
          <a:xfrm rot="0">
            <a:off x="0" y="2368451"/>
            <a:ext cx="18288000" cy="7481455"/>
            <a:chOff x="0" y="0"/>
            <a:chExt cx="24384000" cy="9975273"/>
          </a:xfrm>
        </p:grpSpPr>
        <p:sp>
          <p:nvSpPr>
            <p:cNvPr name="Freeform 3" id="3"/>
            <p:cNvSpPr/>
            <p:nvPr/>
          </p:nvSpPr>
          <p:spPr>
            <a:xfrm flipH="false" flipV="false" rot="0">
              <a:off x="0" y="0"/>
              <a:ext cx="24384000" cy="9975273"/>
            </a:xfrm>
            <a:custGeom>
              <a:avLst/>
              <a:gdLst/>
              <a:ahLst/>
              <a:cxnLst/>
              <a:rect r="r" b="b" t="t" l="l"/>
              <a:pathLst>
                <a:path h="9975273" w="24384000">
                  <a:moveTo>
                    <a:pt x="0" y="0"/>
                  </a:moveTo>
                  <a:lnTo>
                    <a:pt x="24384000" y="0"/>
                  </a:lnTo>
                  <a:lnTo>
                    <a:pt x="24384000" y="9975273"/>
                  </a:lnTo>
                  <a:lnTo>
                    <a:pt x="0" y="99752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549949" y="348522"/>
              <a:ext cx="5255234" cy="2199198"/>
              <a:chOff x="0" y="0"/>
              <a:chExt cx="1038071" cy="434409"/>
            </a:xfrm>
          </p:grpSpPr>
          <p:sp>
            <p:nvSpPr>
              <p:cNvPr name="Freeform 5" id="5"/>
              <p:cNvSpPr/>
              <p:nvPr/>
            </p:nvSpPr>
            <p:spPr>
              <a:xfrm flipH="false" flipV="false" rot="0">
                <a:off x="0" y="0"/>
                <a:ext cx="1038071" cy="434409"/>
              </a:xfrm>
              <a:custGeom>
                <a:avLst/>
                <a:gdLst/>
                <a:ahLst/>
                <a:cxnLst/>
                <a:rect r="r" b="b" t="t" l="l"/>
                <a:pathLst>
                  <a:path h="434409" w="1038071">
                    <a:moveTo>
                      <a:pt x="0" y="0"/>
                    </a:moveTo>
                    <a:lnTo>
                      <a:pt x="1038071" y="0"/>
                    </a:lnTo>
                    <a:lnTo>
                      <a:pt x="1038071" y="434409"/>
                    </a:lnTo>
                    <a:lnTo>
                      <a:pt x="0" y="434409"/>
                    </a:lnTo>
                    <a:close/>
                  </a:path>
                </a:pathLst>
              </a:custGeom>
              <a:solidFill>
                <a:srgbClr val="FFFFFF"/>
              </a:solidFill>
            </p:spPr>
          </p:sp>
          <p:sp>
            <p:nvSpPr>
              <p:cNvPr name="TextBox 6" id="6"/>
              <p:cNvSpPr txBox="true"/>
              <p:nvPr/>
            </p:nvSpPr>
            <p:spPr>
              <a:xfrm>
                <a:off x="0" y="66675"/>
                <a:ext cx="1038071" cy="367734"/>
              </a:xfrm>
              <a:prstGeom prst="rect">
                <a:avLst/>
              </a:prstGeom>
            </p:spPr>
            <p:txBody>
              <a:bodyPr anchor="ctr" rtlCol="false" tIns="0" lIns="0" bIns="0" rIns="0"/>
              <a:lstStyle/>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Pre-registration in English</a:t>
                </a:r>
              </a:p>
            </p:txBody>
          </p:sp>
        </p:grpSp>
        <p:grpSp>
          <p:nvGrpSpPr>
            <p:cNvPr name="Group 7" id="7"/>
            <p:cNvGrpSpPr/>
            <p:nvPr/>
          </p:nvGrpSpPr>
          <p:grpSpPr>
            <a:xfrm rot="0">
              <a:off x="1536270" y="3959574"/>
              <a:ext cx="2943543" cy="2044659"/>
              <a:chOff x="0" y="0"/>
              <a:chExt cx="581441" cy="403883"/>
            </a:xfrm>
          </p:grpSpPr>
          <p:sp>
            <p:nvSpPr>
              <p:cNvPr name="Freeform 8" id="8"/>
              <p:cNvSpPr/>
              <p:nvPr/>
            </p:nvSpPr>
            <p:spPr>
              <a:xfrm flipH="false" flipV="false" rot="0">
                <a:off x="0" y="0"/>
                <a:ext cx="581441" cy="403883"/>
              </a:xfrm>
              <a:custGeom>
                <a:avLst/>
                <a:gdLst/>
                <a:ahLst/>
                <a:cxnLst/>
                <a:rect r="r" b="b" t="t" l="l"/>
                <a:pathLst>
                  <a:path h="403883" w="581441">
                    <a:moveTo>
                      <a:pt x="0" y="0"/>
                    </a:moveTo>
                    <a:lnTo>
                      <a:pt x="581441" y="0"/>
                    </a:lnTo>
                    <a:lnTo>
                      <a:pt x="581441" y="403883"/>
                    </a:lnTo>
                    <a:lnTo>
                      <a:pt x="0" y="403883"/>
                    </a:lnTo>
                    <a:close/>
                  </a:path>
                </a:pathLst>
              </a:custGeom>
              <a:solidFill>
                <a:srgbClr val="184F48"/>
              </a:solidFill>
              <a:ln w="133350" cap="sq">
                <a:solidFill>
                  <a:srgbClr val="000000"/>
                </a:solidFill>
                <a:prstDash val="dash"/>
                <a:miter/>
              </a:ln>
            </p:spPr>
          </p:sp>
          <p:sp>
            <p:nvSpPr>
              <p:cNvPr name="TextBox 9" id="9"/>
              <p:cNvSpPr txBox="true"/>
              <p:nvPr/>
            </p:nvSpPr>
            <p:spPr>
              <a:xfrm>
                <a:off x="0" y="66675"/>
                <a:ext cx="581441" cy="337208"/>
              </a:xfrm>
              <a:prstGeom prst="rect">
                <a:avLst/>
              </a:prstGeom>
            </p:spPr>
            <p:txBody>
              <a:bodyPr anchor="ctr" rtlCol="false" tIns="0" lIns="0" bIns="0" rIns="0"/>
              <a:lstStyle/>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January </a:t>
                </a:r>
              </a:p>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27-29</a:t>
                </a:r>
              </a:p>
            </p:txBody>
          </p:sp>
        </p:grpSp>
        <p:grpSp>
          <p:nvGrpSpPr>
            <p:cNvPr name="Group 10" id="10"/>
            <p:cNvGrpSpPr/>
            <p:nvPr/>
          </p:nvGrpSpPr>
          <p:grpSpPr>
            <a:xfrm rot="0">
              <a:off x="6208739" y="3959574"/>
              <a:ext cx="2943543" cy="2044659"/>
              <a:chOff x="0" y="0"/>
              <a:chExt cx="581441" cy="403883"/>
            </a:xfrm>
          </p:grpSpPr>
          <p:sp>
            <p:nvSpPr>
              <p:cNvPr name="Freeform 11" id="11"/>
              <p:cNvSpPr/>
              <p:nvPr/>
            </p:nvSpPr>
            <p:spPr>
              <a:xfrm flipH="false" flipV="false" rot="0">
                <a:off x="0" y="0"/>
                <a:ext cx="581441" cy="403883"/>
              </a:xfrm>
              <a:custGeom>
                <a:avLst/>
                <a:gdLst/>
                <a:ahLst/>
                <a:cxnLst/>
                <a:rect r="r" b="b" t="t" l="l"/>
                <a:pathLst>
                  <a:path h="403883" w="581441">
                    <a:moveTo>
                      <a:pt x="0" y="0"/>
                    </a:moveTo>
                    <a:lnTo>
                      <a:pt x="581441" y="0"/>
                    </a:lnTo>
                    <a:lnTo>
                      <a:pt x="581441" y="403883"/>
                    </a:lnTo>
                    <a:lnTo>
                      <a:pt x="0" y="403883"/>
                    </a:lnTo>
                    <a:close/>
                  </a:path>
                </a:pathLst>
              </a:custGeom>
              <a:solidFill>
                <a:srgbClr val="184F48"/>
              </a:solidFill>
              <a:ln w="133350" cap="sq">
                <a:solidFill>
                  <a:srgbClr val="000000"/>
                </a:solidFill>
                <a:prstDash val="dash"/>
                <a:miter/>
              </a:ln>
            </p:spPr>
          </p:sp>
          <p:sp>
            <p:nvSpPr>
              <p:cNvPr name="TextBox 12" id="12"/>
              <p:cNvSpPr txBox="true"/>
              <p:nvPr/>
            </p:nvSpPr>
            <p:spPr>
              <a:xfrm>
                <a:off x="0" y="66675"/>
                <a:ext cx="581441" cy="337208"/>
              </a:xfrm>
              <a:prstGeom prst="rect">
                <a:avLst/>
              </a:prstGeom>
            </p:spPr>
            <p:txBody>
              <a:bodyPr anchor="ctr" rtlCol="false" tIns="0" lIns="0" bIns="0" rIns="0"/>
              <a:lstStyle/>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February 25</a:t>
                </a:r>
              </a:p>
            </p:txBody>
          </p:sp>
        </p:grpSp>
        <p:grpSp>
          <p:nvGrpSpPr>
            <p:cNvPr name="Group 13" id="13"/>
            <p:cNvGrpSpPr/>
            <p:nvPr/>
          </p:nvGrpSpPr>
          <p:grpSpPr>
            <a:xfrm rot="0">
              <a:off x="10599578" y="3959574"/>
              <a:ext cx="2943543" cy="2044659"/>
              <a:chOff x="0" y="0"/>
              <a:chExt cx="581441" cy="403883"/>
            </a:xfrm>
          </p:grpSpPr>
          <p:sp>
            <p:nvSpPr>
              <p:cNvPr name="Freeform 14" id="14"/>
              <p:cNvSpPr/>
              <p:nvPr/>
            </p:nvSpPr>
            <p:spPr>
              <a:xfrm flipH="false" flipV="false" rot="0">
                <a:off x="0" y="0"/>
                <a:ext cx="581441" cy="403883"/>
              </a:xfrm>
              <a:custGeom>
                <a:avLst/>
                <a:gdLst/>
                <a:ahLst/>
                <a:cxnLst/>
                <a:rect r="r" b="b" t="t" l="l"/>
                <a:pathLst>
                  <a:path h="403883" w="581441">
                    <a:moveTo>
                      <a:pt x="0" y="0"/>
                    </a:moveTo>
                    <a:lnTo>
                      <a:pt x="581441" y="0"/>
                    </a:lnTo>
                    <a:lnTo>
                      <a:pt x="581441" y="403883"/>
                    </a:lnTo>
                    <a:lnTo>
                      <a:pt x="0" y="403883"/>
                    </a:lnTo>
                    <a:close/>
                  </a:path>
                </a:pathLst>
              </a:custGeom>
              <a:solidFill>
                <a:srgbClr val="184F48"/>
              </a:solidFill>
              <a:ln w="133350" cap="sq">
                <a:solidFill>
                  <a:srgbClr val="000000"/>
                </a:solidFill>
                <a:prstDash val="dash"/>
                <a:miter/>
              </a:ln>
            </p:spPr>
          </p:sp>
          <p:sp>
            <p:nvSpPr>
              <p:cNvPr name="TextBox 15" id="15"/>
              <p:cNvSpPr txBox="true"/>
              <p:nvPr/>
            </p:nvSpPr>
            <p:spPr>
              <a:xfrm>
                <a:off x="0" y="66675"/>
                <a:ext cx="581441" cy="337208"/>
              </a:xfrm>
              <a:prstGeom prst="rect">
                <a:avLst/>
              </a:prstGeom>
            </p:spPr>
            <p:txBody>
              <a:bodyPr anchor="ctr" rtlCol="false" tIns="0" lIns="0" bIns="0" rIns="0"/>
              <a:lstStyle/>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 March </a:t>
                </a:r>
              </a:p>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3 - 6</a:t>
                </a:r>
              </a:p>
            </p:txBody>
          </p:sp>
        </p:grpSp>
        <p:grpSp>
          <p:nvGrpSpPr>
            <p:cNvPr name="Group 16" id="16"/>
            <p:cNvGrpSpPr/>
            <p:nvPr/>
          </p:nvGrpSpPr>
          <p:grpSpPr>
            <a:xfrm rot="0">
              <a:off x="14990418" y="3959574"/>
              <a:ext cx="2943543" cy="2044659"/>
              <a:chOff x="0" y="0"/>
              <a:chExt cx="581441" cy="403883"/>
            </a:xfrm>
          </p:grpSpPr>
          <p:sp>
            <p:nvSpPr>
              <p:cNvPr name="Freeform 17" id="17"/>
              <p:cNvSpPr/>
              <p:nvPr/>
            </p:nvSpPr>
            <p:spPr>
              <a:xfrm flipH="false" flipV="false" rot="0">
                <a:off x="0" y="0"/>
                <a:ext cx="581441" cy="403883"/>
              </a:xfrm>
              <a:custGeom>
                <a:avLst/>
                <a:gdLst/>
                <a:ahLst/>
                <a:cxnLst/>
                <a:rect r="r" b="b" t="t" l="l"/>
                <a:pathLst>
                  <a:path h="403883" w="581441">
                    <a:moveTo>
                      <a:pt x="0" y="0"/>
                    </a:moveTo>
                    <a:lnTo>
                      <a:pt x="581441" y="0"/>
                    </a:lnTo>
                    <a:lnTo>
                      <a:pt x="581441" y="403883"/>
                    </a:lnTo>
                    <a:lnTo>
                      <a:pt x="0" y="403883"/>
                    </a:lnTo>
                    <a:close/>
                  </a:path>
                </a:pathLst>
              </a:custGeom>
              <a:solidFill>
                <a:srgbClr val="184F48"/>
              </a:solidFill>
              <a:ln w="133350" cap="sq">
                <a:solidFill>
                  <a:srgbClr val="000000"/>
                </a:solidFill>
                <a:prstDash val="dash"/>
                <a:miter/>
              </a:ln>
            </p:spPr>
          </p:sp>
          <p:sp>
            <p:nvSpPr>
              <p:cNvPr name="TextBox 18" id="18"/>
              <p:cNvSpPr txBox="true"/>
              <p:nvPr/>
            </p:nvSpPr>
            <p:spPr>
              <a:xfrm>
                <a:off x="0" y="66675"/>
                <a:ext cx="581441" cy="337208"/>
              </a:xfrm>
              <a:prstGeom prst="rect">
                <a:avLst/>
              </a:prstGeom>
            </p:spPr>
            <p:txBody>
              <a:bodyPr anchor="ctr" rtlCol="false" tIns="0" lIns="0" bIns="0" rIns="0"/>
              <a:lstStyle/>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 March </a:t>
                </a:r>
              </a:p>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5</a:t>
                </a:r>
              </a:p>
            </p:txBody>
          </p:sp>
        </p:grpSp>
        <p:grpSp>
          <p:nvGrpSpPr>
            <p:cNvPr name="Group 19" id="19"/>
            <p:cNvGrpSpPr/>
            <p:nvPr/>
          </p:nvGrpSpPr>
          <p:grpSpPr>
            <a:xfrm rot="0">
              <a:off x="19381258" y="3959574"/>
              <a:ext cx="2943543" cy="2044659"/>
              <a:chOff x="0" y="0"/>
              <a:chExt cx="581441" cy="403883"/>
            </a:xfrm>
          </p:grpSpPr>
          <p:sp>
            <p:nvSpPr>
              <p:cNvPr name="Freeform 20" id="20"/>
              <p:cNvSpPr/>
              <p:nvPr/>
            </p:nvSpPr>
            <p:spPr>
              <a:xfrm flipH="false" flipV="false" rot="0">
                <a:off x="0" y="0"/>
                <a:ext cx="581441" cy="403883"/>
              </a:xfrm>
              <a:custGeom>
                <a:avLst/>
                <a:gdLst/>
                <a:ahLst/>
                <a:cxnLst/>
                <a:rect r="r" b="b" t="t" l="l"/>
                <a:pathLst>
                  <a:path h="403883" w="581441">
                    <a:moveTo>
                      <a:pt x="0" y="0"/>
                    </a:moveTo>
                    <a:lnTo>
                      <a:pt x="581441" y="0"/>
                    </a:lnTo>
                    <a:lnTo>
                      <a:pt x="581441" y="403883"/>
                    </a:lnTo>
                    <a:lnTo>
                      <a:pt x="0" y="403883"/>
                    </a:lnTo>
                    <a:close/>
                  </a:path>
                </a:pathLst>
              </a:custGeom>
              <a:solidFill>
                <a:srgbClr val="184F48"/>
              </a:solidFill>
              <a:ln w="133350" cap="sq">
                <a:solidFill>
                  <a:srgbClr val="000000"/>
                </a:solidFill>
                <a:prstDash val="dash"/>
                <a:miter/>
              </a:ln>
            </p:spPr>
          </p:sp>
          <p:sp>
            <p:nvSpPr>
              <p:cNvPr name="TextBox 21" id="21"/>
              <p:cNvSpPr txBox="true"/>
              <p:nvPr/>
            </p:nvSpPr>
            <p:spPr>
              <a:xfrm>
                <a:off x="0" y="66675"/>
                <a:ext cx="581441" cy="337208"/>
              </a:xfrm>
              <a:prstGeom prst="rect">
                <a:avLst/>
              </a:prstGeom>
            </p:spPr>
            <p:txBody>
              <a:bodyPr anchor="ctr" rtlCol="false" tIns="0" lIns="0" bIns="0" rIns="0"/>
              <a:lstStyle/>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 March 12</a:t>
                </a:r>
              </a:p>
            </p:txBody>
          </p:sp>
        </p:grpSp>
        <p:grpSp>
          <p:nvGrpSpPr>
            <p:cNvPr name="Group 22" id="22"/>
            <p:cNvGrpSpPr/>
            <p:nvPr/>
          </p:nvGrpSpPr>
          <p:grpSpPr>
            <a:xfrm rot="0">
              <a:off x="9564383" y="348522"/>
              <a:ext cx="5255234" cy="2199198"/>
              <a:chOff x="0" y="0"/>
              <a:chExt cx="1038071" cy="434409"/>
            </a:xfrm>
          </p:grpSpPr>
          <p:sp>
            <p:nvSpPr>
              <p:cNvPr name="Freeform 23" id="23"/>
              <p:cNvSpPr/>
              <p:nvPr/>
            </p:nvSpPr>
            <p:spPr>
              <a:xfrm flipH="false" flipV="false" rot="0">
                <a:off x="0" y="0"/>
                <a:ext cx="1038071" cy="434409"/>
              </a:xfrm>
              <a:custGeom>
                <a:avLst/>
                <a:gdLst/>
                <a:ahLst/>
                <a:cxnLst/>
                <a:rect r="r" b="b" t="t" l="l"/>
                <a:pathLst>
                  <a:path h="434409" w="1038071">
                    <a:moveTo>
                      <a:pt x="0" y="0"/>
                    </a:moveTo>
                    <a:lnTo>
                      <a:pt x="1038071" y="0"/>
                    </a:lnTo>
                    <a:lnTo>
                      <a:pt x="1038071" y="434409"/>
                    </a:lnTo>
                    <a:lnTo>
                      <a:pt x="0" y="434409"/>
                    </a:lnTo>
                    <a:close/>
                  </a:path>
                </a:pathLst>
              </a:custGeom>
              <a:solidFill>
                <a:srgbClr val="FFFFFF"/>
              </a:solidFill>
            </p:spPr>
          </p:sp>
          <p:sp>
            <p:nvSpPr>
              <p:cNvPr name="TextBox 24" id="24"/>
              <p:cNvSpPr txBox="true"/>
              <p:nvPr/>
            </p:nvSpPr>
            <p:spPr>
              <a:xfrm>
                <a:off x="0" y="66675"/>
                <a:ext cx="1038071" cy="367734"/>
              </a:xfrm>
              <a:prstGeom prst="rect">
                <a:avLst/>
              </a:prstGeom>
            </p:spPr>
            <p:txBody>
              <a:bodyPr anchor="ctr" rtlCol="false" tIns="0" lIns="0" bIns="0" rIns="0"/>
              <a:lstStyle/>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Registration Day in English</a:t>
                </a:r>
              </a:p>
            </p:txBody>
          </p:sp>
        </p:grpSp>
        <p:grpSp>
          <p:nvGrpSpPr>
            <p:cNvPr name="Group 25" id="25"/>
            <p:cNvGrpSpPr/>
            <p:nvPr/>
          </p:nvGrpSpPr>
          <p:grpSpPr>
            <a:xfrm rot="0">
              <a:off x="18578817" y="348522"/>
              <a:ext cx="5255234" cy="2199198"/>
              <a:chOff x="0" y="0"/>
              <a:chExt cx="1038071" cy="434409"/>
            </a:xfrm>
          </p:grpSpPr>
          <p:sp>
            <p:nvSpPr>
              <p:cNvPr name="Freeform 26" id="26"/>
              <p:cNvSpPr/>
              <p:nvPr/>
            </p:nvSpPr>
            <p:spPr>
              <a:xfrm flipH="false" flipV="false" rot="0">
                <a:off x="0" y="0"/>
                <a:ext cx="1038071" cy="434409"/>
              </a:xfrm>
              <a:custGeom>
                <a:avLst/>
                <a:gdLst/>
                <a:ahLst/>
                <a:cxnLst/>
                <a:rect r="r" b="b" t="t" l="l"/>
                <a:pathLst>
                  <a:path h="434409" w="1038071">
                    <a:moveTo>
                      <a:pt x="0" y="0"/>
                    </a:moveTo>
                    <a:lnTo>
                      <a:pt x="1038071" y="0"/>
                    </a:lnTo>
                    <a:lnTo>
                      <a:pt x="1038071" y="434409"/>
                    </a:lnTo>
                    <a:lnTo>
                      <a:pt x="0" y="434409"/>
                    </a:lnTo>
                    <a:close/>
                  </a:path>
                </a:pathLst>
              </a:custGeom>
              <a:solidFill>
                <a:srgbClr val="FFFFFF"/>
              </a:solidFill>
            </p:spPr>
          </p:sp>
          <p:sp>
            <p:nvSpPr>
              <p:cNvPr name="TextBox 27" id="27"/>
              <p:cNvSpPr txBox="true"/>
              <p:nvPr/>
            </p:nvSpPr>
            <p:spPr>
              <a:xfrm>
                <a:off x="0" y="66675"/>
                <a:ext cx="1038071" cy="367734"/>
              </a:xfrm>
              <a:prstGeom prst="rect">
                <a:avLst/>
              </a:prstGeom>
            </p:spPr>
            <p:txBody>
              <a:bodyPr anchor="ctr" rtlCol="false" tIns="0" lIns="0" bIns="0" rIns="0"/>
              <a:lstStyle/>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HIGH SCHOOL TRANSITION DAY!</a:t>
                </a:r>
              </a:p>
            </p:txBody>
          </p:sp>
        </p:grpSp>
        <p:grpSp>
          <p:nvGrpSpPr>
            <p:cNvPr name="Group 28" id="28"/>
            <p:cNvGrpSpPr/>
            <p:nvPr/>
          </p:nvGrpSpPr>
          <p:grpSpPr>
            <a:xfrm rot="0">
              <a:off x="4748140" y="7413932"/>
              <a:ext cx="5492788" cy="2199198"/>
              <a:chOff x="0" y="0"/>
              <a:chExt cx="1084995" cy="434409"/>
            </a:xfrm>
          </p:grpSpPr>
          <p:sp>
            <p:nvSpPr>
              <p:cNvPr name="Freeform 29" id="29"/>
              <p:cNvSpPr/>
              <p:nvPr/>
            </p:nvSpPr>
            <p:spPr>
              <a:xfrm flipH="false" flipV="false" rot="0">
                <a:off x="0" y="0"/>
                <a:ext cx="1084995" cy="434409"/>
              </a:xfrm>
              <a:custGeom>
                <a:avLst/>
                <a:gdLst/>
                <a:ahLst/>
                <a:cxnLst/>
                <a:rect r="r" b="b" t="t" l="l"/>
                <a:pathLst>
                  <a:path h="434409" w="1084995">
                    <a:moveTo>
                      <a:pt x="0" y="0"/>
                    </a:moveTo>
                    <a:lnTo>
                      <a:pt x="1084995" y="0"/>
                    </a:lnTo>
                    <a:lnTo>
                      <a:pt x="1084995" y="434409"/>
                    </a:lnTo>
                    <a:lnTo>
                      <a:pt x="0" y="434409"/>
                    </a:lnTo>
                    <a:close/>
                  </a:path>
                </a:pathLst>
              </a:custGeom>
              <a:solidFill>
                <a:srgbClr val="FFFFFF"/>
              </a:solidFill>
            </p:spPr>
          </p:sp>
          <p:sp>
            <p:nvSpPr>
              <p:cNvPr name="TextBox 30" id="30"/>
              <p:cNvSpPr txBox="true"/>
              <p:nvPr/>
            </p:nvSpPr>
            <p:spPr>
              <a:xfrm>
                <a:off x="0" y="66675"/>
                <a:ext cx="1084995" cy="367734"/>
              </a:xfrm>
              <a:prstGeom prst="rect">
                <a:avLst/>
              </a:prstGeom>
            </p:spPr>
            <p:txBody>
              <a:bodyPr anchor="ctr" rtlCol="false" tIns="0" lIns="0" bIns="0" rIns="0"/>
              <a:lstStyle/>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JHS Counselors visit during </a:t>
                </a:r>
              </a:p>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1st Period</a:t>
                </a:r>
              </a:p>
            </p:txBody>
          </p:sp>
        </p:grpSp>
        <p:grpSp>
          <p:nvGrpSpPr>
            <p:cNvPr name="Group 31" id="31"/>
            <p:cNvGrpSpPr/>
            <p:nvPr/>
          </p:nvGrpSpPr>
          <p:grpSpPr>
            <a:xfrm rot="0">
              <a:off x="13834573" y="7413932"/>
              <a:ext cx="5255234" cy="2199198"/>
              <a:chOff x="0" y="0"/>
              <a:chExt cx="1038071" cy="434409"/>
            </a:xfrm>
          </p:grpSpPr>
          <p:sp>
            <p:nvSpPr>
              <p:cNvPr name="Freeform 32" id="32"/>
              <p:cNvSpPr/>
              <p:nvPr/>
            </p:nvSpPr>
            <p:spPr>
              <a:xfrm flipH="false" flipV="false" rot="0">
                <a:off x="0" y="0"/>
                <a:ext cx="1038071" cy="434409"/>
              </a:xfrm>
              <a:custGeom>
                <a:avLst/>
                <a:gdLst/>
                <a:ahLst/>
                <a:cxnLst/>
                <a:rect r="r" b="b" t="t" l="l"/>
                <a:pathLst>
                  <a:path h="434409" w="1038071">
                    <a:moveTo>
                      <a:pt x="0" y="0"/>
                    </a:moveTo>
                    <a:lnTo>
                      <a:pt x="1038071" y="0"/>
                    </a:lnTo>
                    <a:lnTo>
                      <a:pt x="1038071" y="434409"/>
                    </a:lnTo>
                    <a:lnTo>
                      <a:pt x="0" y="434409"/>
                    </a:lnTo>
                    <a:close/>
                  </a:path>
                </a:pathLst>
              </a:custGeom>
              <a:solidFill>
                <a:srgbClr val="FFFFFF"/>
              </a:solidFill>
            </p:spPr>
          </p:sp>
          <p:sp>
            <p:nvSpPr>
              <p:cNvPr name="TextBox 33" id="33"/>
              <p:cNvSpPr txBox="true"/>
              <p:nvPr/>
            </p:nvSpPr>
            <p:spPr>
              <a:xfrm>
                <a:off x="0" y="66675"/>
                <a:ext cx="1038071" cy="367734"/>
              </a:xfrm>
              <a:prstGeom prst="rect">
                <a:avLst/>
              </a:prstGeom>
            </p:spPr>
            <p:txBody>
              <a:bodyPr anchor="ctr" rtlCol="false" tIns="0" lIns="0" bIns="0" rIns="0"/>
              <a:lstStyle/>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8th Grade Family Night in the JHS Gym at 6:30</a:t>
                </a:r>
              </a:p>
            </p:txBody>
          </p:sp>
        </p:grpSp>
      </p:grpSp>
      <p:grpSp>
        <p:nvGrpSpPr>
          <p:cNvPr name="Group 34" id="34"/>
          <p:cNvGrpSpPr/>
          <p:nvPr/>
        </p:nvGrpSpPr>
        <p:grpSpPr>
          <a:xfrm rot="0">
            <a:off x="790690" y="875494"/>
            <a:ext cx="16824941" cy="1154137"/>
            <a:chOff x="0" y="0"/>
            <a:chExt cx="133962021" cy="9189368"/>
          </a:xfrm>
        </p:grpSpPr>
        <p:sp>
          <p:nvSpPr>
            <p:cNvPr name="Freeform 35" id="35"/>
            <p:cNvSpPr/>
            <p:nvPr/>
          </p:nvSpPr>
          <p:spPr>
            <a:xfrm flipH="false" flipV="false" rot="0">
              <a:off x="72390" y="72390"/>
              <a:ext cx="133817236" cy="9044588"/>
            </a:xfrm>
            <a:custGeom>
              <a:avLst/>
              <a:gdLst/>
              <a:ahLst/>
              <a:cxnLst/>
              <a:rect r="r" b="b" t="t" l="l"/>
              <a:pathLst>
                <a:path h="9044588" w="133817236">
                  <a:moveTo>
                    <a:pt x="0" y="0"/>
                  </a:moveTo>
                  <a:lnTo>
                    <a:pt x="133817236" y="0"/>
                  </a:lnTo>
                  <a:lnTo>
                    <a:pt x="133817236" y="9044588"/>
                  </a:lnTo>
                  <a:lnTo>
                    <a:pt x="0" y="9044588"/>
                  </a:lnTo>
                  <a:lnTo>
                    <a:pt x="0" y="0"/>
                  </a:lnTo>
                  <a:close/>
                </a:path>
              </a:pathLst>
            </a:custGeom>
            <a:solidFill>
              <a:srgbClr val="184F48"/>
            </a:solidFill>
            <a:ln w="28575" cap="sq">
              <a:solidFill>
                <a:srgbClr val="000000"/>
              </a:solidFill>
              <a:prstDash val="solid"/>
              <a:miter/>
            </a:ln>
          </p:spPr>
        </p:sp>
        <p:sp>
          <p:nvSpPr>
            <p:cNvPr name="Freeform 36" id="36"/>
            <p:cNvSpPr/>
            <p:nvPr/>
          </p:nvSpPr>
          <p:spPr>
            <a:xfrm flipH="false" flipV="false" rot="0">
              <a:off x="0" y="0"/>
              <a:ext cx="133962018" cy="9189368"/>
            </a:xfrm>
            <a:custGeom>
              <a:avLst/>
              <a:gdLst/>
              <a:ahLst/>
              <a:cxnLst/>
              <a:rect r="r" b="b" t="t" l="l"/>
              <a:pathLst>
                <a:path h="9189368" w="133962018">
                  <a:moveTo>
                    <a:pt x="133817246" y="9044587"/>
                  </a:moveTo>
                  <a:lnTo>
                    <a:pt x="133962018" y="9044587"/>
                  </a:lnTo>
                  <a:lnTo>
                    <a:pt x="133962018" y="9189368"/>
                  </a:lnTo>
                  <a:lnTo>
                    <a:pt x="133817246" y="9189368"/>
                  </a:lnTo>
                  <a:lnTo>
                    <a:pt x="133817246" y="9044587"/>
                  </a:lnTo>
                  <a:close/>
                  <a:moveTo>
                    <a:pt x="0" y="144780"/>
                  </a:moveTo>
                  <a:lnTo>
                    <a:pt x="144780" y="144780"/>
                  </a:lnTo>
                  <a:lnTo>
                    <a:pt x="144780" y="9044587"/>
                  </a:lnTo>
                  <a:lnTo>
                    <a:pt x="0" y="9044587"/>
                  </a:lnTo>
                  <a:lnTo>
                    <a:pt x="0" y="144780"/>
                  </a:lnTo>
                  <a:close/>
                  <a:moveTo>
                    <a:pt x="0" y="9044587"/>
                  </a:moveTo>
                  <a:lnTo>
                    <a:pt x="144780" y="9044587"/>
                  </a:lnTo>
                  <a:lnTo>
                    <a:pt x="144780" y="9189368"/>
                  </a:lnTo>
                  <a:lnTo>
                    <a:pt x="0" y="9189368"/>
                  </a:lnTo>
                  <a:lnTo>
                    <a:pt x="0" y="9044587"/>
                  </a:lnTo>
                  <a:close/>
                  <a:moveTo>
                    <a:pt x="133817246" y="144780"/>
                  </a:moveTo>
                  <a:lnTo>
                    <a:pt x="133962018" y="144780"/>
                  </a:lnTo>
                  <a:lnTo>
                    <a:pt x="133962018" y="9044587"/>
                  </a:lnTo>
                  <a:lnTo>
                    <a:pt x="133817246" y="9044587"/>
                  </a:lnTo>
                  <a:lnTo>
                    <a:pt x="133817246" y="144780"/>
                  </a:lnTo>
                  <a:close/>
                  <a:moveTo>
                    <a:pt x="144780" y="9044587"/>
                  </a:moveTo>
                  <a:lnTo>
                    <a:pt x="133817246" y="9044587"/>
                  </a:lnTo>
                  <a:lnTo>
                    <a:pt x="133817246" y="9189368"/>
                  </a:lnTo>
                  <a:lnTo>
                    <a:pt x="144780" y="9189368"/>
                  </a:lnTo>
                  <a:lnTo>
                    <a:pt x="144780" y="9044587"/>
                  </a:lnTo>
                  <a:close/>
                  <a:moveTo>
                    <a:pt x="133817246" y="0"/>
                  </a:moveTo>
                  <a:lnTo>
                    <a:pt x="133962018" y="0"/>
                  </a:lnTo>
                  <a:lnTo>
                    <a:pt x="133962018" y="144780"/>
                  </a:lnTo>
                  <a:lnTo>
                    <a:pt x="133817246" y="144780"/>
                  </a:lnTo>
                  <a:lnTo>
                    <a:pt x="133817246" y="0"/>
                  </a:lnTo>
                  <a:close/>
                  <a:moveTo>
                    <a:pt x="0" y="0"/>
                  </a:moveTo>
                  <a:lnTo>
                    <a:pt x="144780" y="0"/>
                  </a:lnTo>
                  <a:lnTo>
                    <a:pt x="144780" y="144780"/>
                  </a:lnTo>
                  <a:lnTo>
                    <a:pt x="0" y="144780"/>
                  </a:lnTo>
                  <a:lnTo>
                    <a:pt x="0" y="0"/>
                  </a:lnTo>
                  <a:close/>
                  <a:moveTo>
                    <a:pt x="144780" y="0"/>
                  </a:moveTo>
                  <a:lnTo>
                    <a:pt x="133817246" y="0"/>
                  </a:lnTo>
                  <a:lnTo>
                    <a:pt x="133817246"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37" id="37"/>
          <p:cNvSpPr txBox="true"/>
          <p:nvPr/>
        </p:nvSpPr>
        <p:spPr>
          <a:xfrm rot="0">
            <a:off x="1907874" y="1028700"/>
            <a:ext cx="14472251" cy="847725"/>
          </a:xfrm>
          <a:prstGeom prst="rect">
            <a:avLst/>
          </a:prstGeom>
        </p:spPr>
        <p:txBody>
          <a:bodyPr anchor="t" rtlCol="false" tIns="0" lIns="0" bIns="0" rIns="0">
            <a:spAutoFit/>
          </a:bodyPr>
          <a:lstStyle/>
          <a:p>
            <a:pPr algn="ctr" marL="0" indent="0" lvl="0">
              <a:lnSpc>
                <a:spcPts val="6720"/>
              </a:lnSpc>
              <a:spcBef>
                <a:spcPct val="0"/>
              </a:spcBef>
            </a:pPr>
            <a:r>
              <a:rPr lang="en-US" b="true" sz="5600">
                <a:solidFill>
                  <a:srgbClr val="FFFFFF"/>
                </a:solidFill>
                <a:latin typeface="Eczar Semi-Bold"/>
                <a:ea typeface="Eczar Semi-Bold"/>
                <a:cs typeface="Eczar Semi-Bold"/>
                <a:sym typeface="Eczar Semi-Bold"/>
              </a:rPr>
              <a:t>Course Registration Timeline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CFFEF"/>
        </a:solidFill>
      </p:bgPr>
    </p:bg>
    <p:spTree>
      <p:nvGrpSpPr>
        <p:cNvPr id="1" name=""/>
        <p:cNvGrpSpPr/>
        <p:nvPr/>
      </p:nvGrpSpPr>
      <p:grpSpPr>
        <a:xfrm>
          <a:off x="0" y="0"/>
          <a:ext cx="0" cy="0"/>
          <a:chOff x="0" y="0"/>
          <a:chExt cx="0" cy="0"/>
        </a:xfrm>
      </p:grpSpPr>
      <p:sp>
        <p:nvSpPr>
          <p:cNvPr name="Freeform 2" id="2"/>
          <p:cNvSpPr/>
          <p:nvPr/>
        </p:nvSpPr>
        <p:spPr>
          <a:xfrm flipH="false" flipV="false" rot="0">
            <a:off x="17581010" y="5851044"/>
            <a:ext cx="3032172" cy="4435956"/>
          </a:xfrm>
          <a:custGeom>
            <a:avLst/>
            <a:gdLst/>
            <a:ahLst/>
            <a:cxnLst/>
            <a:rect r="r" b="b" t="t" l="l"/>
            <a:pathLst>
              <a:path h="4435956" w="3032172">
                <a:moveTo>
                  <a:pt x="0" y="0"/>
                </a:moveTo>
                <a:lnTo>
                  <a:pt x="3032173" y="0"/>
                </a:lnTo>
                <a:lnTo>
                  <a:pt x="3032173" y="4435956"/>
                </a:lnTo>
                <a:lnTo>
                  <a:pt x="0" y="44359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2535719" y="0"/>
            <a:ext cx="3295058" cy="4820548"/>
          </a:xfrm>
          <a:custGeom>
            <a:avLst/>
            <a:gdLst/>
            <a:ahLst/>
            <a:cxnLst/>
            <a:rect r="r" b="b" t="t" l="l"/>
            <a:pathLst>
              <a:path h="4820548" w="3295058">
                <a:moveTo>
                  <a:pt x="3295058" y="4820548"/>
                </a:moveTo>
                <a:lnTo>
                  <a:pt x="0" y="4820548"/>
                </a:lnTo>
                <a:lnTo>
                  <a:pt x="0" y="0"/>
                </a:lnTo>
                <a:lnTo>
                  <a:pt x="3295058" y="0"/>
                </a:lnTo>
                <a:lnTo>
                  <a:pt x="3295058" y="482054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5400000">
            <a:off x="-4078619" y="7655327"/>
            <a:ext cx="8477043" cy="2807484"/>
          </a:xfrm>
          <a:custGeom>
            <a:avLst/>
            <a:gdLst/>
            <a:ahLst/>
            <a:cxnLst/>
            <a:rect r="r" b="b" t="t" l="l"/>
            <a:pathLst>
              <a:path h="2807484" w="8477043">
                <a:moveTo>
                  <a:pt x="8477043" y="0"/>
                </a:moveTo>
                <a:lnTo>
                  <a:pt x="0" y="0"/>
                </a:lnTo>
                <a:lnTo>
                  <a:pt x="0" y="2807485"/>
                </a:lnTo>
                <a:lnTo>
                  <a:pt x="8477043" y="2807485"/>
                </a:lnTo>
                <a:lnTo>
                  <a:pt x="847704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true" rot="-5400000">
            <a:off x="13772353" y="42549"/>
            <a:ext cx="8477043" cy="2807484"/>
          </a:xfrm>
          <a:custGeom>
            <a:avLst/>
            <a:gdLst/>
            <a:ahLst/>
            <a:cxnLst/>
            <a:rect r="r" b="b" t="t" l="l"/>
            <a:pathLst>
              <a:path h="2807484" w="8477043">
                <a:moveTo>
                  <a:pt x="0" y="2807484"/>
                </a:moveTo>
                <a:lnTo>
                  <a:pt x="8477042" y="2807484"/>
                </a:lnTo>
                <a:lnTo>
                  <a:pt x="8477042" y="0"/>
                </a:lnTo>
                <a:lnTo>
                  <a:pt x="0" y="0"/>
                </a:lnTo>
                <a:lnTo>
                  <a:pt x="0" y="2807484"/>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2314713" y="4186114"/>
            <a:ext cx="996224" cy="99622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B453"/>
            </a:solidFill>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3295"/>
                </a:lnSpc>
              </a:pPr>
            </a:p>
          </p:txBody>
        </p:sp>
      </p:grpSp>
      <p:sp>
        <p:nvSpPr>
          <p:cNvPr name="TextBox 9" id="9"/>
          <p:cNvSpPr txBox="true"/>
          <p:nvPr/>
        </p:nvSpPr>
        <p:spPr>
          <a:xfrm rot="0">
            <a:off x="5443243" y="1293632"/>
            <a:ext cx="7401514" cy="2619375"/>
          </a:xfrm>
          <a:prstGeom prst="rect">
            <a:avLst/>
          </a:prstGeom>
        </p:spPr>
        <p:txBody>
          <a:bodyPr anchor="t" rtlCol="false" tIns="0" lIns="0" bIns="0" rIns="0">
            <a:spAutoFit/>
          </a:bodyPr>
          <a:lstStyle/>
          <a:p>
            <a:pPr algn="ctr">
              <a:lnSpc>
                <a:spcPts val="9975"/>
              </a:lnSpc>
            </a:pPr>
            <a:r>
              <a:rPr lang="en-US" sz="10500" spc="-525">
                <a:solidFill>
                  <a:srgbClr val="0F4F36"/>
                </a:solidFill>
                <a:latin typeface="League Spartan"/>
                <a:ea typeface="League Spartan"/>
                <a:cs typeface="League Spartan"/>
                <a:sym typeface="League Spartan"/>
              </a:rPr>
              <a:t>BUSINESS MODEL</a:t>
            </a:r>
          </a:p>
        </p:txBody>
      </p:sp>
      <p:sp>
        <p:nvSpPr>
          <p:cNvPr name="TextBox 10" id="10"/>
          <p:cNvSpPr txBox="true"/>
          <p:nvPr/>
        </p:nvSpPr>
        <p:spPr>
          <a:xfrm rot="0">
            <a:off x="3495751" y="4375008"/>
            <a:ext cx="3438788" cy="862505"/>
          </a:xfrm>
          <a:prstGeom prst="rect">
            <a:avLst/>
          </a:prstGeom>
        </p:spPr>
        <p:txBody>
          <a:bodyPr anchor="t" rtlCol="false" tIns="0" lIns="0" bIns="0" rIns="0">
            <a:spAutoFit/>
          </a:bodyPr>
          <a:lstStyle/>
          <a:p>
            <a:pPr algn="l">
              <a:lnSpc>
                <a:spcPts val="3299"/>
              </a:lnSpc>
            </a:pPr>
            <a:r>
              <a:rPr lang="en-US" sz="3472" spc="-173">
                <a:solidFill>
                  <a:srgbClr val="0F4F36"/>
                </a:solidFill>
                <a:latin typeface="Atkinson Hyperlegible"/>
                <a:ea typeface="Atkinson Hyperlegible"/>
                <a:cs typeface="Atkinson Hyperlegible"/>
                <a:sym typeface="Atkinson Hyperlegible"/>
              </a:rPr>
              <a:t>REVENUE STREAMS:</a:t>
            </a:r>
          </a:p>
        </p:txBody>
      </p:sp>
      <p:grpSp>
        <p:nvGrpSpPr>
          <p:cNvPr name="Group 11" id="11"/>
          <p:cNvGrpSpPr/>
          <p:nvPr/>
        </p:nvGrpSpPr>
        <p:grpSpPr>
          <a:xfrm rot="0">
            <a:off x="7125039" y="4162117"/>
            <a:ext cx="996224" cy="99622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B453"/>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3295"/>
                </a:lnSpc>
              </a:pPr>
            </a:p>
          </p:txBody>
        </p:sp>
      </p:grpSp>
      <p:sp>
        <p:nvSpPr>
          <p:cNvPr name="TextBox 14" id="14"/>
          <p:cNvSpPr txBox="true"/>
          <p:nvPr/>
        </p:nvSpPr>
        <p:spPr>
          <a:xfrm rot="0">
            <a:off x="8311763" y="4375008"/>
            <a:ext cx="3438788" cy="862505"/>
          </a:xfrm>
          <a:prstGeom prst="rect">
            <a:avLst/>
          </a:prstGeom>
        </p:spPr>
        <p:txBody>
          <a:bodyPr anchor="t" rtlCol="false" tIns="0" lIns="0" bIns="0" rIns="0">
            <a:spAutoFit/>
          </a:bodyPr>
          <a:lstStyle/>
          <a:p>
            <a:pPr algn="l">
              <a:lnSpc>
                <a:spcPts val="3299"/>
              </a:lnSpc>
            </a:pPr>
            <a:r>
              <a:rPr lang="en-US" sz="3472" spc="-173">
                <a:solidFill>
                  <a:srgbClr val="0F4F36"/>
                </a:solidFill>
                <a:latin typeface="Atkinson Hyperlegible"/>
                <a:ea typeface="Atkinson Hyperlegible"/>
                <a:cs typeface="Atkinson Hyperlegible"/>
                <a:sym typeface="Atkinson Hyperlegible"/>
              </a:rPr>
              <a:t>PRICING STRATEGY:</a:t>
            </a:r>
          </a:p>
        </p:txBody>
      </p:sp>
      <p:grpSp>
        <p:nvGrpSpPr>
          <p:cNvPr name="Group 15" id="15"/>
          <p:cNvGrpSpPr/>
          <p:nvPr/>
        </p:nvGrpSpPr>
        <p:grpSpPr>
          <a:xfrm rot="0">
            <a:off x="11747825" y="4210111"/>
            <a:ext cx="996224" cy="996224"/>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B453"/>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3295"/>
                </a:lnSpc>
              </a:pPr>
            </a:p>
          </p:txBody>
        </p:sp>
      </p:grpSp>
      <p:sp>
        <p:nvSpPr>
          <p:cNvPr name="TextBox 18" id="18"/>
          <p:cNvSpPr txBox="true"/>
          <p:nvPr/>
        </p:nvSpPr>
        <p:spPr>
          <a:xfrm rot="0">
            <a:off x="12934549" y="4375008"/>
            <a:ext cx="3438788" cy="862505"/>
          </a:xfrm>
          <a:prstGeom prst="rect">
            <a:avLst/>
          </a:prstGeom>
        </p:spPr>
        <p:txBody>
          <a:bodyPr anchor="t" rtlCol="false" tIns="0" lIns="0" bIns="0" rIns="0">
            <a:spAutoFit/>
          </a:bodyPr>
          <a:lstStyle/>
          <a:p>
            <a:pPr algn="l">
              <a:lnSpc>
                <a:spcPts val="3299"/>
              </a:lnSpc>
            </a:pPr>
            <a:r>
              <a:rPr lang="en-US" sz="3472" spc="-173">
                <a:solidFill>
                  <a:srgbClr val="0F4F36"/>
                </a:solidFill>
                <a:latin typeface="Atkinson Hyperlegible"/>
                <a:ea typeface="Atkinson Hyperlegible"/>
                <a:cs typeface="Atkinson Hyperlegible"/>
                <a:sym typeface="Atkinson Hyperlegible"/>
              </a:rPr>
              <a:t>COST STRUCTURE:</a:t>
            </a:r>
          </a:p>
        </p:txBody>
      </p:sp>
      <p:sp>
        <p:nvSpPr>
          <p:cNvPr name="TextBox 19" id="19"/>
          <p:cNvSpPr txBox="true"/>
          <p:nvPr/>
        </p:nvSpPr>
        <p:spPr>
          <a:xfrm rot="0">
            <a:off x="2314713" y="5551462"/>
            <a:ext cx="4622786" cy="3811357"/>
          </a:xfrm>
          <a:prstGeom prst="rect">
            <a:avLst/>
          </a:prstGeom>
        </p:spPr>
        <p:txBody>
          <a:bodyPr anchor="t" rtlCol="false" tIns="0" lIns="0" bIns="0" rIns="0">
            <a:spAutoFit/>
          </a:bodyPr>
          <a:lstStyle/>
          <a:p>
            <a:pPr algn="l">
              <a:lnSpc>
                <a:spcPts val="3763"/>
              </a:lnSpc>
            </a:pPr>
            <a:r>
              <a:rPr lang="en-US" sz="2688">
                <a:solidFill>
                  <a:srgbClr val="0F4F36"/>
                </a:solidFill>
                <a:latin typeface="Poppins"/>
                <a:ea typeface="Poppins"/>
                <a:cs typeface="Poppins"/>
                <a:sym typeface="Poppins"/>
              </a:rPr>
              <a:t>Lorem ipsum dolor sit amet, consectetur adipiscing elit. Nulla vel turpis at est varius dignissim. Integer facilisis porta malesuada. Curabitur vel euismod tortor, vel lobortis odio.</a:t>
            </a:r>
          </a:p>
        </p:txBody>
      </p:sp>
      <p:sp>
        <p:nvSpPr>
          <p:cNvPr name="TextBox 20" id="20"/>
          <p:cNvSpPr txBox="true"/>
          <p:nvPr/>
        </p:nvSpPr>
        <p:spPr>
          <a:xfrm rot="0">
            <a:off x="6937499" y="5466113"/>
            <a:ext cx="4622786" cy="3811357"/>
          </a:xfrm>
          <a:prstGeom prst="rect">
            <a:avLst/>
          </a:prstGeom>
        </p:spPr>
        <p:txBody>
          <a:bodyPr anchor="t" rtlCol="false" tIns="0" lIns="0" bIns="0" rIns="0">
            <a:spAutoFit/>
          </a:bodyPr>
          <a:lstStyle/>
          <a:p>
            <a:pPr algn="l">
              <a:lnSpc>
                <a:spcPts val="3763"/>
              </a:lnSpc>
            </a:pPr>
            <a:r>
              <a:rPr lang="en-US" sz="2688">
                <a:solidFill>
                  <a:srgbClr val="0F4F36"/>
                </a:solidFill>
                <a:latin typeface="Poppins"/>
                <a:ea typeface="Poppins"/>
                <a:cs typeface="Poppins"/>
                <a:sym typeface="Poppins"/>
              </a:rPr>
              <a:t>Lorem ipsum dolor sit amet, consectetur adipiscing elit. Nulla vel turpis at est varius dignissim. Integer facilisis porta malesuada. Curabitur vel euismod tortor, vel lobortis odio.</a:t>
            </a:r>
          </a:p>
        </p:txBody>
      </p:sp>
      <p:sp>
        <p:nvSpPr>
          <p:cNvPr name="TextBox 21" id="21"/>
          <p:cNvSpPr txBox="true"/>
          <p:nvPr/>
        </p:nvSpPr>
        <p:spPr>
          <a:xfrm rot="0">
            <a:off x="11750551" y="5466113"/>
            <a:ext cx="4622786" cy="3811357"/>
          </a:xfrm>
          <a:prstGeom prst="rect">
            <a:avLst/>
          </a:prstGeom>
        </p:spPr>
        <p:txBody>
          <a:bodyPr anchor="t" rtlCol="false" tIns="0" lIns="0" bIns="0" rIns="0">
            <a:spAutoFit/>
          </a:bodyPr>
          <a:lstStyle/>
          <a:p>
            <a:pPr algn="l">
              <a:lnSpc>
                <a:spcPts val="3763"/>
              </a:lnSpc>
            </a:pPr>
            <a:r>
              <a:rPr lang="en-US" sz="2688">
                <a:solidFill>
                  <a:srgbClr val="0F4F36"/>
                </a:solidFill>
                <a:latin typeface="Poppins"/>
                <a:ea typeface="Poppins"/>
                <a:cs typeface="Poppins"/>
                <a:sym typeface="Poppins"/>
              </a:rPr>
              <a:t>Lorem ipsum dolor sit amet, consectetur adipiscing elit. Nulla vel turpis at est varius dignissim. Integer facilisis porta malesuada. Curabitur vel euismod tortor, vel lobortis odio.</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D81EC"/>
        </a:solidFill>
      </p:bgPr>
    </p:bg>
    <p:spTree>
      <p:nvGrpSpPr>
        <p:cNvPr id="1" name=""/>
        <p:cNvGrpSpPr/>
        <p:nvPr/>
      </p:nvGrpSpPr>
      <p:grpSpPr>
        <a:xfrm>
          <a:off x="0" y="0"/>
          <a:ext cx="0" cy="0"/>
          <a:chOff x="0" y="0"/>
          <a:chExt cx="0" cy="0"/>
        </a:xfrm>
      </p:grpSpPr>
      <p:grpSp>
        <p:nvGrpSpPr>
          <p:cNvPr name="Group 2" id="2"/>
          <p:cNvGrpSpPr/>
          <p:nvPr/>
        </p:nvGrpSpPr>
        <p:grpSpPr>
          <a:xfrm rot="-10800000">
            <a:off x="0" y="0"/>
            <a:ext cx="18288000" cy="10286978"/>
            <a:chOff x="0" y="0"/>
            <a:chExt cx="1149350" cy="1149350"/>
          </a:xfrm>
        </p:grpSpPr>
        <p:sp>
          <p:nvSpPr>
            <p:cNvPr name="Freeform 3" id="3"/>
            <p:cNvSpPr/>
            <p:nvPr/>
          </p:nvSpPr>
          <p:spPr>
            <a:xfrm flipH="false" flipV="false" rot="0">
              <a:off x="0" y="0"/>
              <a:ext cx="13087694" cy="7361812"/>
            </a:xfrm>
            <a:custGeom>
              <a:avLst/>
              <a:gdLst/>
              <a:ahLst/>
              <a:cxnLst/>
              <a:rect r="r" b="b" t="t" l="l"/>
              <a:pathLst>
                <a:path h="7361812" w="13087694">
                  <a:moveTo>
                    <a:pt x="13087694" y="81346"/>
                  </a:moveTo>
                  <a:lnTo>
                    <a:pt x="13087694" y="0"/>
                  </a:lnTo>
                  <a:lnTo>
                    <a:pt x="72308" y="0"/>
                  </a:lnTo>
                  <a:lnTo>
                    <a:pt x="72308" y="40673"/>
                  </a:lnTo>
                  <a:lnTo>
                    <a:pt x="0" y="40673"/>
                  </a:lnTo>
                  <a:lnTo>
                    <a:pt x="0" y="7361812"/>
                  </a:lnTo>
                  <a:lnTo>
                    <a:pt x="144615" y="7361812"/>
                  </a:lnTo>
                  <a:lnTo>
                    <a:pt x="144615" y="5938257"/>
                  </a:lnTo>
                  <a:lnTo>
                    <a:pt x="2603077" y="5938257"/>
                  </a:lnTo>
                  <a:lnTo>
                    <a:pt x="2603077" y="7361812"/>
                  </a:lnTo>
                  <a:lnTo>
                    <a:pt x="2747693" y="7361812"/>
                  </a:lnTo>
                  <a:lnTo>
                    <a:pt x="2747693" y="5938257"/>
                  </a:lnTo>
                  <a:lnTo>
                    <a:pt x="5206154" y="5938257"/>
                  </a:lnTo>
                  <a:lnTo>
                    <a:pt x="5206154" y="7361812"/>
                  </a:lnTo>
                  <a:lnTo>
                    <a:pt x="5350770" y="7361812"/>
                  </a:lnTo>
                  <a:lnTo>
                    <a:pt x="5350770" y="5938257"/>
                  </a:lnTo>
                  <a:lnTo>
                    <a:pt x="7809231" y="5938257"/>
                  </a:lnTo>
                  <a:lnTo>
                    <a:pt x="7809231" y="7361812"/>
                  </a:lnTo>
                  <a:lnTo>
                    <a:pt x="7953847" y="7361812"/>
                  </a:lnTo>
                  <a:lnTo>
                    <a:pt x="7953847" y="5938257"/>
                  </a:lnTo>
                  <a:lnTo>
                    <a:pt x="10412309" y="5938257"/>
                  </a:lnTo>
                  <a:lnTo>
                    <a:pt x="10412309" y="7361812"/>
                  </a:lnTo>
                  <a:lnTo>
                    <a:pt x="10556924" y="7361812"/>
                  </a:lnTo>
                  <a:lnTo>
                    <a:pt x="10556924" y="5938257"/>
                  </a:lnTo>
                  <a:lnTo>
                    <a:pt x="13087694" y="5938257"/>
                  </a:lnTo>
                  <a:lnTo>
                    <a:pt x="13087694" y="5856911"/>
                  </a:lnTo>
                  <a:lnTo>
                    <a:pt x="10556924" y="5856911"/>
                  </a:lnTo>
                  <a:lnTo>
                    <a:pt x="10556924" y="4474029"/>
                  </a:lnTo>
                  <a:lnTo>
                    <a:pt x="13087694" y="4474029"/>
                  </a:lnTo>
                  <a:lnTo>
                    <a:pt x="13087694" y="4392683"/>
                  </a:lnTo>
                  <a:lnTo>
                    <a:pt x="10556924" y="4392683"/>
                  </a:lnTo>
                  <a:lnTo>
                    <a:pt x="10556924" y="3009802"/>
                  </a:lnTo>
                  <a:lnTo>
                    <a:pt x="13087694" y="3009802"/>
                  </a:lnTo>
                  <a:lnTo>
                    <a:pt x="13087694" y="2928456"/>
                  </a:lnTo>
                  <a:lnTo>
                    <a:pt x="10556924" y="2928456"/>
                  </a:lnTo>
                  <a:lnTo>
                    <a:pt x="10556924" y="1545574"/>
                  </a:lnTo>
                  <a:lnTo>
                    <a:pt x="13087694" y="1545574"/>
                  </a:lnTo>
                  <a:lnTo>
                    <a:pt x="13087694" y="1464228"/>
                  </a:lnTo>
                  <a:lnTo>
                    <a:pt x="10556924" y="1464228"/>
                  </a:lnTo>
                  <a:lnTo>
                    <a:pt x="10556924" y="81346"/>
                  </a:lnTo>
                  <a:lnTo>
                    <a:pt x="13087694" y="81346"/>
                  </a:lnTo>
                  <a:close/>
                  <a:moveTo>
                    <a:pt x="2747693" y="1464228"/>
                  </a:moveTo>
                  <a:lnTo>
                    <a:pt x="2747693" y="81346"/>
                  </a:lnTo>
                  <a:lnTo>
                    <a:pt x="5206154" y="81346"/>
                  </a:lnTo>
                  <a:lnTo>
                    <a:pt x="5206154" y="1464228"/>
                  </a:lnTo>
                  <a:lnTo>
                    <a:pt x="2747693" y="1464228"/>
                  </a:lnTo>
                  <a:close/>
                  <a:moveTo>
                    <a:pt x="5206154" y="1545574"/>
                  </a:moveTo>
                  <a:lnTo>
                    <a:pt x="5206154" y="2928456"/>
                  </a:lnTo>
                  <a:lnTo>
                    <a:pt x="2747693" y="2928456"/>
                  </a:lnTo>
                  <a:lnTo>
                    <a:pt x="2747693" y="1545574"/>
                  </a:lnTo>
                  <a:lnTo>
                    <a:pt x="5206154" y="1545574"/>
                  </a:lnTo>
                  <a:close/>
                  <a:moveTo>
                    <a:pt x="2603077" y="1464228"/>
                  </a:moveTo>
                  <a:lnTo>
                    <a:pt x="144615" y="1464228"/>
                  </a:lnTo>
                  <a:lnTo>
                    <a:pt x="144615" y="81346"/>
                  </a:lnTo>
                  <a:lnTo>
                    <a:pt x="2603077" y="81346"/>
                  </a:lnTo>
                  <a:lnTo>
                    <a:pt x="2603077" y="1464228"/>
                  </a:lnTo>
                  <a:close/>
                  <a:moveTo>
                    <a:pt x="2603077" y="1545574"/>
                  </a:moveTo>
                  <a:lnTo>
                    <a:pt x="2603077" y="2928456"/>
                  </a:lnTo>
                  <a:lnTo>
                    <a:pt x="144615" y="2928456"/>
                  </a:lnTo>
                  <a:lnTo>
                    <a:pt x="144615" y="1545574"/>
                  </a:lnTo>
                  <a:lnTo>
                    <a:pt x="2603077" y="1545574"/>
                  </a:lnTo>
                  <a:close/>
                  <a:moveTo>
                    <a:pt x="2603077" y="3009802"/>
                  </a:moveTo>
                  <a:lnTo>
                    <a:pt x="2603077" y="4392683"/>
                  </a:lnTo>
                  <a:lnTo>
                    <a:pt x="144615" y="4392683"/>
                  </a:lnTo>
                  <a:lnTo>
                    <a:pt x="144615" y="3009802"/>
                  </a:lnTo>
                  <a:lnTo>
                    <a:pt x="2603077" y="3009802"/>
                  </a:lnTo>
                  <a:close/>
                  <a:moveTo>
                    <a:pt x="2747693" y="3009802"/>
                  </a:moveTo>
                  <a:lnTo>
                    <a:pt x="5206154" y="3009802"/>
                  </a:lnTo>
                  <a:lnTo>
                    <a:pt x="5206154" y="4392683"/>
                  </a:lnTo>
                  <a:lnTo>
                    <a:pt x="2747693" y="4392683"/>
                  </a:lnTo>
                  <a:lnTo>
                    <a:pt x="2747693" y="3009802"/>
                  </a:lnTo>
                  <a:close/>
                  <a:moveTo>
                    <a:pt x="5350770" y="3009802"/>
                  </a:moveTo>
                  <a:lnTo>
                    <a:pt x="7809231" y="3009802"/>
                  </a:lnTo>
                  <a:lnTo>
                    <a:pt x="7809231" y="4392683"/>
                  </a:lnTo>
                  <a:lnTo>
                    <a:pt x="5350770" y="4392683"/>
                  </a:lnTo>
                  <a:lnTo>
                    <a:pt x="5350770" y="3009802"/>
                  </a:lnTo>
                  <a:close/>
                  <a:moveTo>
                    <a:pt x="5350770" y="2928456"/>
                  </a:moveTo>
                  <a:lnTo>
                    <a:pt x="5350770" y="1545574"/>
                  </a:lnTo>
                  <a:lnTo>
                    <a:pt x="7809231" y="1545574"/>
                  </a:lnTo>
                  <a:lnTo>
                    <a:pt x="7809231" y="2928456"/>
                  </a:lnTo>
                  <a:lnTo>
                    <a:pt x="5350770" y="2928456"/>
                  </a:lnTo>
                  <a:close/>
                  <a:moveTo>
                    <a:pt x="5350770" y="1464228"/>
                  </a:moveTo>
                  <a:lnTo>
                    <a:pt x="5350770" y="81346"/>
                  </a:lnTo>
                  <a:lnTo>
                    <a:pt x="7809231" y="81346"/>
                  </a:lnTo>
                  <a:lnTo>
                    <a:pt x="7809231" y="1464228"/>
                  </a:lnTo>
                  <a:lnTo>
                    <a:pt x="5350770" y="1464228"/>
                  </a:lnTo>
                  <a:close/>
                  <a:moveTo>
                    <a:pt x="144615" y="5856911"/>
                  </a:moveTo>
                  <a:lnTo>
                    <a:pt x="144615" y="4474029"/>
                  </a:lnTo>
                  <a:lnTo>
                    <a:pt x="2603077" y="4474029"/>
                  </a:lnTo>
                  <a:lnTo>
                    <a:pt x="2603077" y="5856911"/>
                  </a:lnTo>
                  <a:lnTo>
                    <a:pt x="144615" y="5856911"/>
                  </a:lnTo>
                  <a:close/>
                  <a:moveTo>
                    <a:pt x="2747693" y="5856911"/>
                  </a:moveTo>
                  <a:lnTo>
                    <a:pt x="2747693" y="4474029"/>
                  </a:lnTo>
                  <a:lnTo>
                    <a:pt x="5206154" y="4474029"/>
                  </a:lnTo>
                  <a:lnTo>
                    <a:pt x="5206154" y="5856911"/>
                  </a:lnTo>
                  <a:lnTo>
                    <a:pt x="2747693" y="5856911"/>
                  </a:lnTo>
                  <a:close/>
                  <a:moveTo>
                    <a:pt x="5350770" y="5856911"/>
                  </a:moveTo>
                  <a:lnTo>
                    <a:pt x="5350770" y="4474029"/>
                  </a:lnTo>
                  <a:lnTo>
                    <a:pt x="7809231" y="4474029"/>
                  </a:lnTo>
                  <a:lnTo>
                    <a:pt x="7809231" y="5856911"/>
                  </a:lnTo>
                  <a:lnTo>
                    <a:pt x="5350770" y="5856911"/>
                  </a:lnTo>
                  <a:close/>
                  <a:moveTo>
                    <a:pt x="10412309" y="5856911"/>
                  </a:moveTo>
                  <a:lnTo>
                    <a:pt x="7953847" y="5856911"/>
                  </a:lnTo>
                  <a:lnTo>
                    <a:pt x="7953847" y="4474029"/>
                  </a:lnTo>
                  <a:lnTo>
                    <a:pt x="10412309" y="4474029"/>
                  </a:lnTo>
                  <a:lnTo>
                    <a:pt x="10412309" y="5856911"/>
                  </a:lnTo>
                  <a:close/>
                  <a:moveTo>
                    <a:pt x="10412309" y="4392683"/>
                  </a:moveTo>
                  <a:lnTo>
                    <a:pt x="7953847" y="4392683"/>
                  </a:lnTo>
                  <a:lnTo>
                    <a:pt x="7953847" y="3009802"/>
                  </a:lnTo>
                  <a:lnTo>
                    <a:pt x="10412309" y="3009802"/>
                  </a:lnTo>
                  <a:lnTo>
                    <a:pt x="10412309" y="4392683"/>
                  </a:lnTo>
                  <a:close/>
                  <a:moveTo>
                    <a:pt x="10412309" y="2928456"/>
                  </a:moveTo>
                  <a:lnTo>
                    <a:pt x="7953847" y="2928456"/>
                  </a:lnTo>
                  <a:lnTo>
                    <a:pt x="7953847" y="1545574"/>
                  </a:lnTo>
                  <a:lnTo>
                    <a:pt x="10412309" y="1545574"/>
                  </a:lnTo>
                  <a:lnTo>
                    <a:pt x="10412309" y="2928456"/>
                  </a:lnTo>
                  <a:close/>
                  <a:moveTo>
                    <a:pt x="10412309" y="1464228"/>
                  </a:moveTo>
                  <a:lnTo>
                    <a:pt x="7953847" y="1464228"/>
                  </a:lnTo>
                  <a:lnTo>
                    <a:pt x="7953847" y="81346"/>
                  </a:lnTo>
                  <a:lnTo>
                    <a:pt x="10412309" y="81346"/>
                  </a:lnTo>
                  <a:lnTo>
                    <a:pt x="10412309" y="1464228"/>
                  </a:lnTo>
                  <a:close/>
                </a:path>
              </a:pathLst>
            </a:custGeom>
            <a:solidFill>
              <a:srgbClr val="000000">
                <a:alpha val="49804"/>
              </a:srgbClr>
            </a:solidFill>
          </p:spPr>
        </p:sp>
      </p:grpSp>
      <p:grpSp>
        <p:nvGrpSpPr>
          <p:cNvPr name="Group 4" id="4"/>
          <p:cNvGrpSpPr/>
          <p:nvPr/>
        </p:nvGrpSpPr>
        <p:grpSpPr>
          <a:xfrm rot="0">
            <a:off x="880460" y="954950"/>
            <a:ext cx="16378840" cy="8377099"/>
            <a:chOff x="0" y="0"/>
            <a:chExt cx="130410113" cy="66699381"/>
          </a:xfrm>
        </p:grpSpPr>
        <p:sp>
          <p:nvSpPr>
            <p:cNvPr name="Freeform 5" id="5"/>
            <p:cNvSpPr/>
            <p:nvPr/>
          </p:nvSpPr>
          <p:spPr>
            <a:xfrm flipH="false" flipV="false" rot="0">
              <a:off x="72390" y="72390"/>
              <a:ext cx="130265329" cy="66554601"/>
            </a:xfrm>
            <a:custGeom>
              <a:avLst/>
              <a:gdLst/>
              <a:ahLst/>
              <a:cxnLst/>
              <a:rect r="r" b="b" t="t" l="l"/>
              <a:pathLst>
                <a:path h="66554601" w="130265329">
                  <a:moveTo>
                    <a:pt x="0" y="0"/>
                  </a:moveTo>
                  <a:lnTo>
                    <a:pt x="130265329" y="0"/>
                  </a:lnTo>
                  <a:lnTo>
                    <a:pt x="130265329" y="66554601"/>
                  </a:lnTo>
                  <a:lnTo>
                    <a:pt x="0" y="66554601"/>
                  </a:lnTo>
                  <a:lnTo>
                    <a:pt x="0" y="0"/>
                  </a:lnTo>
                  <a:close/>
                </a:path>
              </a:pathLst>
            </a:custGeom>
            <a:solidFill>
              <a:srgbClr val="FFFFFF"/>
            </a:solidFill>
            <a:ln w="28575" cap="sq">
              <a:solidFill>
                <a:srgbClr val="000000"/>
              </a:solidFill>
              <a:prstDash val="solid"/>
              <a:miter/>
            </a:ln>
          </p:spPr>
        </p:sp>
        <p:sp>
          <p:nvSpPr>
            <p:cNvPr name="Freeform 6" id="6"/>
            <p:cNvSpPr/>
            <p:nvPr/>
          </p:nvSpPr>
          <p:spPr>
            <a:xfrm flipH="false" flipV="false" rot="0">
              <a:off x="0" y="0"/>
              <a:ext cx="130410111" cy="66699383"/>
            </a:xfrm>
            <a:custGeom>
              <a:avLst/>
              <a:gdLst/>
              <a:ahLst/>
              <a:cxnLst/>
              <a:rect r="r" b="b" t="t" l="l"/>
              <a:pathLst>
                <a:path h="66699383" w="130410111">
                  <a:moveTo>
                    <a:pt x="130265339" y="66554604"/>
                  </a:moveTo>
                  <a:lnTo>
                    <a:pt x="130410111" y="66554604"/>
                  </a:lnTo>
                  <a:lnTo>
                    <a:pt x="130410111" y="66699383"/>
                  </a:lnTo>
                  <a:lnTo>
                    <a:pt x="130265339" y="66699383"/>
                  </a:lnTo>
                  <a:lnTo>
                    <a:pt x="130265339" y="66554604"/>
                  </a:lnTo>
                  <a:close/>
                  <a:moveTo>
                    <a:pt x="0" y="144780"/>
                  </a:moveTo>
                  <a:lnTo>
                    <a:pt x="144780" y="144780"/>
                  </a:lnTo>
                  <a:lnTo>
                    <a:pt x="144780" y="66554604"/>
                  </a:lnTo>
                  <a:lnTo>
                    <a:pt x="0" y="66554604"/>
                  </a:lnTo>
                  <a:lnTo>
                    <a:pt x="0" y="144780"/>
                  </a:lnTo>
                  <a:close/>
                  <a:moveTo>
                    <a:pt x="0" y="66554604"/>
                  </a:moveTo>
                  <a:lnTo>
                    <a:pt x="144780" y="66554604"/>
                  </a:lnTo>
                  <a:lnTo>
                    <a:pt x="144780" y="66699383"/>
                  </a:lnTo>
                  <a:lnTo>
                    <a:pt x="0" y="66699383"/>
                  </a:lnTo>
                  <a:lnTo>
                    <a:pt x="0" y="66554604"/>
                  </a:lnTo>
                  <a:close/>
                  <a:moveTo>
                    <a:pt x="130265339" y="144780"/>
                  </a:moveTo>
                  <a:lnTo>
                    <a:pt x="130410111" y="144780"/>
                  </a:lnTo>
                  <a:lnTo>
                    <a:pt x="130410111" y="66554604"/>
                  </a:lnTo>
                  <a:lnTo>
                    <a:pt x="130265339" y="66554604"/>
                  </a:lnTo>
                  <a:lnTo>
                    <a:pt x="130265339" y="144780"/>
                  </a:lnTo>
                  <a:close/>
                  <a:moveTo>
                    <a:pt x="144780" y="66554604"/>
                  </a:moveTo>
                  <a:lnTo>
                    <a:pt x="130265339" y="66554604"/>
                  </a:lnTo>
                  <a:lnTo>
                    <a:pt x="130265339" y="66699383"/>
                  </a:lnTo>
                  <a:lnTo>
                    <a:pt x="144780" y="66699383"/>
                  </a:lnTo>
                  <a:lnTo>
                    <a:pt x="144780" y="66554604"/>
                  </a:lnTo>
                  <a:close/>
                  <a:moveTo>
                    <a:pt x="130265339" y="0"/>
                  </a:moveTo>
                  <a:lnTo>
                    <a:pt x="130410111" y="0"/>
                  </a:lnTo>
                  <a:lnTo>
                    <a:pt x="130410111" y="144780"/>
                  </a:lnTo>
                  <a:lnTo>
                    <a:pt x="130265339" y="144780"/>
                  </a:lnTo>
                  <a:lnTo>
                    <a:pt x="130265339" y="0"/>
                  </a:lnTo>
                  <a:close/>
                  <a:moveTo>
                    <a:pt x="0" y="0"/>
                  </a:moveTo>
                  <a:lnTo>
                    <a:pt x="144780" y="0"/>
                  </a:lnTo>
                  <a:lnTo>
                    <a:pt x="144780" y="144780"/>
                  </a:lnTo>
                  <a:lnTo>
                    <a:pt x="0" y="144780"/>
                  </a:lnTo>
                  <a:lnTo>
                    <a:pt x="0" y="0"/>
                  </a:lnTo>
                  <a:close/>
                  <a:moveTo>
                    <a:pt x="144780" y="0"/>
                  </a:moveTo>
                  <a:lnTo>
                    <a:pt x="130265339" y="0"/>
                  </a:lnTo>
                  <a:lnTo>
                    <a:pt x="130265339" y="144780"/>
                  </a:lnTo>
                  <a:lnTo>
                    <a:pt x="144780" y="144780"/>
                  </a:lnTo>
                  <a:lnTo>
                    <a:pt x="144780" y="0"/>
                  </a:lnTo>
                  <a:close/>
                </a:path>
              </a:pathLst>
            </a:custGeom>
            <a:solidFill>
              <a:srgbClr val="000000"/>
            </a:solidFill>
            <a:ln w="28575" cap="sq">
              <a:solidFill>
                <a:srgbClr val="000000"/>
              </a:solidFill>
              <a:prstDash val="solid"/>
              <a:miter/>
            </a:ln>
          </p:spPr>
        </p:sp>
      </p:grpSp>
      <p:sp>
        <p:nvSpPr>
          <p:cNvPr name="Freeform 7" id="7"/>
          <p:cNvSpPr/>
          <p:nvPr/>
        </p:nvSpPr>
        <p:spPr>
          <a:xfrm flipH="false" flipV="false" rot="0">
            <a:off x="2263203" y="1028700"/>
            <a:ext cx="13761593" cy="8229600"/>
          </a:xfrm>
          <a:custGeom>
            <a:avLst/>
            <a:gdLst/>
            <a:ahLst/>
            <a:cxnLst/>
            <a:rect r="r" b="b" t="t" l="l"/>
            <a:pathLst>
              <a:path h="8229600" w="13761593">
                <a:moveTo>
                  <a:pt x="0" y="0"/>
                </a:moveTo>
                <a:lnTo>
                  <a:pt x="13761594" y="0"/>
                </a:lnTo>
                <a:lnTo>
                  <a:pt x="13761594" y="8229600"/>
                </a:lnTo>
                <a:lnTo>
                  <a:pt x="0" y="8229600"/>
                </a:lnTo>
                <a:lnTo>
                  <a:pt x="0" y="0"/>
                </a:lnTo>
                <a:close/>
              </a:path>
            </a:pathLst>
          </a:custGeom>
          <a:blipFill>
            <a:blip r:embed="rId2"/>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43C6E4"/>
        </a:solidFill>
      </p:bgPr>
    </p:bg>
    <p:spTree>
      <p:nvGrpSpPr>
        <p:cNvPr id="1" name=""/>
        <p:cNvGrpSpPr/>
        <p:nvPr/>
      </p:nvGrpSpPr>
      <p:grpSpPr>
        <a:xfrm>
          <a:off x="0" y="0"/>
          <a:ext cx="0" cy="0"/>
          <a:chOff x="0" y="0"/>
          <a:chExt cx="0" cy="0"/>
        </a:xfrm>
      </p:grpSpPr>
      <p:grpSp>
        <p:nvGrpSpPr>
          <p:cNvPr name="Group 2" id="2"/>
          <p:cNvGrpSpPr/>
          <p:nvPr/>
        </p:nvGrpSpPr>
        <p:grpSpPr>
          <a:xfrm rot="-10800000">
            <a:off x="0" y="0"/>
            <a:ext cx="18288000" cy="10287000"/>
            <a:chOff x="0" y="0"/>
            <a:chExt cx="1149350" cy="1149350"/>
          </a:xfrm>
        </p:grpSpPr>
        <p:sp>
          <p:nvSpPr>
            <p:cNvPr name="Freeform 3" id="3"/>
            <p:cNvSpPr/>
            <p:nvPr/>
          </p:nvSpPr>
          <p:spPr>
            <a:xfrm flipH="false" flipV="false" rot="0">
              <a:off x="0" y="0"/>
              <a:ext cx="13087694" cy="7361827"/>
            </a:xfrm>
            <a:custGeom>
              <a:avLst/>
              <a:gdLst/>
              <a:ahLst/>
              <a:cxnLst/>
              <a:rect r="r" b="b" t="t" l="l"/>
              <a:pathLst>
                <a:path h="7361827" w="13087694">
                  <a:moveTo>
                    <a:pt x="13087694" y="81346"/>
                  </a:moveTo>
                  <a:lnTo>
                    <a:pt x="13087694" y="0"/>
                  </a:lnTo>
                  <a:lnTo>
                    <a:pt x="72308" y="0"/>
                  </a:lnTo>
                  <a:lnTo>
                    <a:pt x="72308" y="40673"/>
                  </a:lnTo>
                  <a:lnTo>
                    <a:pt x="0" y="40673"/>
                  </a:lnTo>
                  <a:lnTo>
                    <a:pt x="0" y="7361827"/>
                  </a:lnTo>
                  <a:lnTo>
                    <a:pt x="144615" y="7361827"/>
                  </a:lnTo>
                  <a:lnTo>
                    <a:pt x="144615" y="5938270"/>
                  </a:lnTo>
                  <a:lnTo>
                    <a:pt x="2603077" y="5938270"/>
                  </a:lnTo>
                  <a:lnTo>
                    <a:pt x="2603077" y="7361827"/>
                  </a:lnTo>
                  <a:lnTo>
                    <a:pt x="2747693" y="7361827"/>
                  </a:lnTo>
                  <a:lnTo>
                    <a:pt x="2747693" y="5938270"/>
                  </a:lnTo>
                  <a:lnTo>
                    <a:pt x="5206154" y="5938270"/>
                  </a:lnTo>
                  <a:lnTo>
                    <a:pt x="5206154" y="7361827"/>
                  </a:lnTo>
                  <a:lnTo>
                    <a:pt x="5350770" y="7361827"/>
                  </a:lnTo>
                  <a:lnTo>
                    <a:pt x="5350770" y="5938270"/>
                  </a:lnTo>
                  <a:lnTo>
                    <a:pt x="7809231" y="5938270"/>
                  </a:lnTo>
                  <a:lnTo>
                    <a:pt x="7809231" y="7361827"/>
                  </a:lnTo>
                  <a:lnTo>
                    <a:pt x="7953847" y="7361827"/>
                  </a:lnTo>
                  <a:lnTo>
                    <a:pt x="7953847" y="5938270"/>
                  </a:lnTo>
                  <a:lnTo>
                    <a:pt x="10412309" y="5938270"/>
                  </a:lnTo>
                  <a:lnTo>
                    <a:pt x="10412309" y="7361827"/>
                  </a:lnTo>
                  <a:lnTo>
                    <a:pt x="10556924" y="7361827"/>
                  </a:lnTo>
                  <a:lnTo>
                    <a:pt x="10556924" y="5938270"/>
                  </a:lnTo>
                  <a:lnTo>
                    <a:pt x="13087694" y="5938270"/>
                  </a:lnTo>
                  <a:lnTo>
                    <a:pt x="13087694" y="5856924"/>
                  </a:lnTo>
                  <a:lnTo>
                    <a:pt x="10556924" y="5856924"/>
                  </a:lnTo>
                  <a:lnTo>
                    <a:pt x="10556924" y="4474039"/>
                  </a:lnTo>
                  <a:lnTo>
                    <a:pt x="13087694" y="4474039"/>
                  </a:lnTo>
                  <a:lnTo>
                    <a:pt x="13087694" y="4392693"/>
                  </a:lnTo>
                  <a:lnTo>
                    <a:pt x="10556924" y="4392693"/>
                  </a:lnTo>
                  <a:lnTo>
                    <a:pt x="10556924" y="3009808"/>
                  </a:lnTo>
                  <a:lnTo>
                    <a:pt x="13087694" y="3009808"/>
                  </a:lnTo>
                  <a:lnTo>
                    <a:pt x="13087694" y="2928462"/>
                  </a:lnTo>
                  <a:lnTo>
                    <a:pt x="10556924" y="2928462"/>
                  </a:lnTo>
                  <a:lnTo>
                    <a:pt x="10556924" y="1545577"/>
                  </a:lnTo>
                  <a:lnTo>
                    <a:pt x="13087694" y="1545577"/>
                  </a:lnTo>
                  <a:lnTo>
                    <a:pt x="13087694" y="1464231"/>
                  </a:lnTo>
                  <a:lnTo>
                    <a:pt x="10556924" y="1464231"/>
                  </a:lnTo>
                  <a:lnTo>
                    <a:pt x="10556924" y="81346"/>
                  </a:lnTo>
                  <a:lnTo>
                    <a:pt x="13087694" y="81346"/>
                  </a:lnTo>
                  <a:close/>
                  <a:moveTo>
                    <a:pt x="2747693" y="1464231"/>
                  </a:moveTo>
                  <a:lnTo>
                    <a:pt x="2747693" y="81346"/>
                  </a:lnTo>
                  <a:lnTo>
                    <a:pt x="5206154" y="81346"/>
                  </a:lnTo>
                  <a:lnTo>
                    <a:pt x="5206154" y="1464231"/>
                  </a:lnTo>
                  <a:lnTo>
                    <a:pt x="2747693" y="1464231"/>
                  </a:lnTo>
                  <a:close/>
                  <a:moveTo>
                    <a:pt x="5206154" y="1545577"/>
                  </a:moveTo>
                  <a:lnTo>
                    <a:pt x="5206154" y="2928462"/>
                  </a:lnTo>
                  <a:lnTo>
                    <a:pt x="2747693" y="2928462"/>
                  </a:lnTo>
                  <a:lnTo>
                    <a:pt x="2747693" y="1545577"/>
                  </a:lnTo>
                  <a:lnTo>
                    <a:pt x="5206154" y="1545577"/>
                  </a:lnTo>
                  <a:close/>
                  <a:moveTo>
                    <a:pt x="2603077" y="1464231"/>
                  </a:moveTo>
                  <a:lnTo>
                    <a:pt x="144615" y="1464231"/>
                  </a:lnTo>
                  <a:lnTo>
                    <a:pt x="144615" y="81346"/>
                  </a:lnTo>
                  <a:lnTo>
                    <a:pt x="2603077" y="81346"/>
                  </a:lnTo>
                  <a:lnTo>
                    <a:pt x="2603077" y="1464231"/>
                  </a:lnTo>
                  <a:close/>
                  <a:moveTo>
                    <a:pt x="2603077" y="1545577"/>
                  </a:moveTo>
                  <a:lnTo>
                    <a:pt x="2603077" y="2928462"/>
                  </a:lnTo>
                  <a:lnTo>
                    <a:pt x="144615" y="2928462"/>
                  </a:lnTo>
                  <a:lnTo>
                    <a:pt x="144615" y="1545577"/>
                  </a:lnTo>
                  <a:lnTo>
                    <a:pt x="2603077" y="1545577"/>
                  </a:lnTo>
                  <a:close/>
                  <a:moveTo>
                    <a:pt x="2603077" y="3009808"/>
                  </a:moveTo>
                  <a:lnTo>
                    <a:pt x="2603077" y="4392693"/>
                  </a:lnTo>
                  <a:lnTo>
                    <a:pt x="144615" y="4392693"/>
                  </a:lnTo>
                  <a:lnTo>
                    <a:pt x="144615" y="3009808"/>
                  </a:lnTo>
                  <a:lnTo>
                    <a:pt x="2603077" y="3009808"/>
                  </a:lnTo>
                  <a:close/>
                  <a:moveTo>
                    <a:pt x="2747693" y="3009808"/>
                  </a:moveTo>
                  <a:lnTo>
                    <a:pt x="5206154" y="3009808"/>
                  </a:lnTo>
                  <a:lnTo>
                    <a:pt x="5206154" y="4392693"/>
                  </a:lnTo>
                  <a:lnTo>
                    <a:pt x="2747693" y="4392693"/>
                  </a:lnTo>
                  <a:lnTo>
                    <a:pt x="2747693" y="3009808"/>
                  </a:lnTo>
                  <a:close/>
                  <a:moveTo>
                    <a:pt x="5350770" y="3009808"/>
                  </a:moveTo>
                  <a:lnTo>
                    <a:pt x="7809231" y="3009808"/>
                  </a:lnTo>
                  <a:lnTo>
                    <a:pt x="7809231" y="4392693"/>
                  </a:lnTo>
                  <a:lnTo>
                    <a:pt x="5350770" y="4392693"/>
                  </a:lnTo>
                  <a:lnTo>
                    <a:pt x="5350770" y="3009808"/>
                  </a:lnTo>
                  <a:close/>
                  <a:moveTo>
                    <a:pt x="5350770" y="2928462"/>
                  </a:moveTo>
                  <a:lnTo>
                    <a:pt x="5350770" y="1545577"/>
                  </a:lnTo>
                  <a:lnTo>
                    <a:pt x="7809231" y="1545577"/>
                  </a:lnTo>
                  <a:lnTo>
                    <a:pt x="7809231" y="2928462"/>
                  </a:lnTo>
                  <a:lnTo>
                    <a:pt x="5350770" y="2928462"/>
                  </a:lnTo>
                  <a:close/>
                  <a:moveTo>
                    <a:pt x="5350770" y="1464231"/>
                  </a:moveTo>
                  <a:lnTo>
                    <a:pt x="5350770" y="81346"/>
                  </a:lnTo>
                  <a:lnTo>
                    <a:pt x="7809231" y="81346"/>
                  </a:lnTo>
                  <a:lnTo>
                    <a:pt x="7809231" y="1464231"/>
                  </a:lnTo>
                  <a:lnTo>
                    <a:pt x="5350770" y="1464231"/>
                  </a:lnTo>
                  <a:close/>
                  <a:moveTo>
                    <a:pt x="144615" y="5856924"/>
                  </a:moveTo>
                  <a:lnTo>
                    <a:pt x="144615" y="4474039"/>
                  </a:lnTo>
                  <a:lnTo>
                    <a:pt x="2603077" y="4474039"/>
                  </a:lnTo>
                  <a:lnTo>
                    <a:pt x="2603077" y="5856924"/>
                  </a:lnTo>
                  <a:lnTo>
                    <a:pt x="144615" y="5856924"/>
                  </a:lnTo>
                  <a:close/>
                  <a:moveTo>
                    <a:pt x="2747693" y="5856924"/>
                  </a:moveTo>
                  <a:lnTo>
                    <a:pt x="2747693" y="4474039"/>
                  </a:lnTo>
                  <a:lnTo>
                    <a:pt x="5206154" y="4474039"/>
                  </a:lnTo>
                  <a:lnTo>
                    <a:pt x="5206154" y="5856924"/>
                  </a:lnTo>
                  <a:lnTo>
                    <a:pt x="2747693" y="5856924"/>
                  </a:lnTo>
                  <a:close/>
                  <a:moveTo>
                    <a:pt x="5350770" y="5856924"/>
                  </a:moveTo>
                  <a:lnTo>
                    <a:pt x="5350770" y="4474039"/>
                  </a:lnTo>
                  <a:lnTo>
                    <a:pt x="7809231" y="4474039"/>
                  </a:lnTo>
                  <a:lnTo>
                    <a:pt x="7809231" y="5856924"/>
                  </a:lnTo>
                  <a:lnTo>
                    <a:pt x="5350770" y="5856924"/>
                  </a:lnTo>
                  <a:close/>
                  <a:moveTo>
                    <a:pt x="10412309" y="5856924"/>
                  </a:moveTo>
                  <a:lnTo>
                    <a:pt x="7953847" y="5856924"/>
                  </a:lnTo>
                  <a:lnTo>
                    <a:pt x="7953847" y="4474039"/>
                  </a:lnTo>
                  <a:lnTo>
                    <a:pt x="10412309" y="4474039"/>
                  </a:lnTo>
                  <a:lnTo>
                    <a:pt x="10412309" y="5856924"/>
                  </a:lnTo>
                  <a:close/>
                  <a:moveTo>
                    <a:pt x="10412309" y="4392693"/>
                  </a:moveTo>
                  <a:lnTo>
                    <a:pt x="7953847" y="4392693"/>
                  </a:lnTo>
                  <a:lnTo>
                    <a:pt x="7953847" y="3009808"/>
                  </a:lnTo>
                  <a:lnTo>
                    <a:pt x="10412309" y="3009808"/>
                  </a:lnTo>
                  <a:lnTo>
                    <a:pt x="10412309" y="4392693"/>
                  </a:lnTo>
                  <a:close/>
                  <a:moveTo>
                    <a:pt x="10412309" y="2928462"/>
                  </a:moveTo>
                  <a:lnTo>
                    <a:pt x="7953847" y="2928462"/>
                  </a:lnTo>
                  <a:lnTo>
                    <a:pt x="7953847" y="1545577"/>
                  </a:lnTo>
                  <a:lnTo>
                    <a:pt x="10412309" y="1545577"/>
                  </a:lnTo>
                  <a:lnTo>
                    <a:pt x="10412309" y="2928462"/>
                  </a:lnTo>
                  <a:close/>
                  <a:moveTo>
                    <a:pt x="10412309" y="1464231"/>
                  </a:moveTo>
                  <a:lnTo>
                    <a:pt x="7953847" y="1464231"/>
                  </a:lnTo>
                  <a:lnTo>
                    <a:pt x="7953847" y="81346"/>
                  </a:lnTo>
                  <a:lnTo>
                    <a:pt x="10412309" y="81346"/>
                  </a:lnTo>
                  <a:lnTo>
                    <a:pt x="10412309" y="1464231"/>
                  </a:lnTo>
                  <a:close/>
                </a:path>
              </a:pathLst>
            </a:custGeom>
            <a:solidFill>
              <a:srgbClr val="000000">
                <a:alpha val="49804"/>
              </a:srgbClr>
            </a:solidFill>
          </p:spPr>
        </p:sp>
      </p:grpSp>
      <p:sp>
        <p:nvSpPr>
          <p:cNvPr name="Freeform 4" id="4"/>
          <p:cNvSpPr/>
          <p:nvPr/>
        </p:nvSpPr>
        <p:spPr>
          <a:xfrm flipH="false" flipV="false" rot="0">
            <a:off x="1194760" y="0"/>
            <a:ext cx="5062627" cy="10287000"/>
          </a:xfrm>
          <a:custGeom>
            <a:avLst/>
            <a:gdLst/>
            <a:ahLst/>
            <a:cxnLst/>
            <a:rect r="r" b="b" t="t" l="l"/>
            <a:pathLst>
              <a:path h="10287000" w="5062627">
                <a:moveTo>
                  <a:pt x="0" y="0"/>
                </a:moveTo>
                <a:lnTo>
                  <a:pt x="5062627" y="0"/>
                </a:lnTo>
                <a:lnTo>
                  <a:pt x="5062627" y="10287000"/>
                </a:lnTo>
                <a:lnTo>
                  <a:pt x="0" y="10287000"/>
                </a:lnTo>
                <a:lnTo>
                  <a:pt x="0" y="0"/>
                </a:lnTo>
                <a:close/>
              </a:path>
            </a:pathLst>
          </a:custGeom>
          <a:blipFill>
            <a:blip r:embed="rId2"/>
            <a:stretch>
              <a:fillRect l="0" t="0" r="0" b="0"/>
            </a:stretch>
          </a:blipFill>
        </p:spPr>
      </p:sp>
      <p:grpSp>
        <p:nvGrpSpPr>
          <p:cNvPr name="Group 5" id="5"/>
          <p:cNvGrpSpPr/>
          <p:nvPr/>
        </p:nvGrpSpPr>
        <p:grpSpPr>
          <a:xfrm rot="0">
            <a:off x="7020024" y="3077471"/>
            <a:ext cx="10661939" cy="6782424"/>
            <a:chOff x="0" y="0"/>
            <a:chExt cx="14215919" cy="9043232"/>
          </a:xfrm>
        </p:grpSpPr>
        <p:grpSp>
          <p:nvGrpSpPr>
            <p:cNvPr name="Group 6" id="6"/>
            <p:cNvGrpSpPr/>
            <p:nvPr/>
          </p:nvGrpSpPr>
          <p:grpSpPr>
            <a:xfrm rot="0">
              <a:off x="295870" y="228284"/>
              <a:ext cx="13920049" cy="8814948"/>
              <a:chOff x="0" y="0"/>
              <a:chExt cx="83124715" cy="52639187"/>
            </a:xfrm>
          </p:grpSpPr>
          <p:sp>
            <p:nvSpPr>
              <p:cNvPr name="Freeform 7" id="7"/>
              <p:cNvSpPr/>
              <p:nvPr/>
            </p:nvSpPr>
            <p:spPr>
              <a:xfrm flipH="false" flipV="false" rot="0">
                <a:off x="72390" y="72390"/>
                <a:ext cx="82979936" cy="52494404"/>
              </a:xfrm>
              <a:custGeom>
                <a:avLst/>
                <a:gdLst/>
                <a:ahLst/>
                <a:cxnLst/>
                <a:rect r="r" b="b" t="t" l="l"/>
                <a:pathLst>
                  <a:path h="52494404" w="82979936">
                    <a:moveTo>
                      <a:pt x="0" y="0"/>
                    </a:moveTo>
                    <a:lnTo>
                      <a:pt x="82979936" y="0"/>
                    </a:lnTo>
                    <a:lnTo>
                      <a:pt x="82979936" y="52494404"/>
                    </a:lnTo>
                    <a:lnTo>
                      <a:pt x="0" y="52494404"/>
                    </a:lnTo>
                    <a:lnTo>
                      <a:pt x="0" y="0"/>
                    </a:lnTo>
                    <a:close/>
                  </a:path>
                </a:pathLst>
              </a:custGeom>
              <a:solidFill>
                <a:srgbClr val="10A76C"/>
              </a:solidFill>
              <a:ln w="28575" cap="sq">
                <a:solidFill>
                  <a:srgbClr val="000000"/>
                </a:solidFill>
                <a:prstDash val="solid"/>
                <a:miter/>
              </a:ln>
            </p:spPr>
          </p:sp>
          <p:sp>
            <p:nvSpPr>
              <p:cNvPr name="Freeform 8" id="8"/>
              <p:cNvSpPr/>
              <p:nvPr/>
            </p:nvSpPr>
            <p:spPr>
              <a:xfrm flipH="false" flipV="false" rot="0">
                <a:off x="0" y="0"/>
                <a:ext cx="83124712" cy="52639187"/>
              </a:xfrm>
              <a:custGeom>
                <a:avLst/>
                <a:gdLst/>
                <a:ahLst/>
                <a:cxnLst/>
                <a:rect r="r" b="b" t="t" l="l"/>
                <a:pathLst>
                  <a:path h="52639187" w="83124712">
                    <a:moveTo>
                      <a:pt x="82979933" y="52494408"/>
                    </a:moveTo>
                    <a:lnTo>
                      <a:pt x="83124712" y="52494408"/>
                    </a:lnTo>
                    <a:lnTo>
                      <a:pt x="83124712" y="52639187"/>
                    </a:lnTo>
                    <a:lnTo>
                      <a:pt x="82979933" y="52639187"/>
                    </a:lnTo>
                    <a:lnTo>
                      <a:pt x="82979933" y="52494408"/>
                    </a:lnTo>
                    <a:close/>
                    <a:moveTo>
                      <a:pt x="0" y="144780"/>
                    </a:moveTo>
                    <a:lnTo>
                      <a:pt x="144780" y="144780"/>
                    </a:lnTo>
                    <a:lnTo>
                      <a:pt x="144780" y="52494408"/>
                    </a:lnTo>
                    <a:lnTo>
                      <a:pt x="0" y="52494408"/>
                    </a:lnTo>
                    <a:lnTo>
                      <a:pt x="0" y="144780"/>
                    </a:lnTo>
                    <a:close/>
                    <a:moveTo>
                      <a:pt x="0" y="52494408"/>
                    </a:moveTo>
                    <a:lnTo>
                      <a:pt x="144780" y="52494408"/>
                    </a:lnTo>
                    <a:lnTo>
                      <a:pt x="144780" y="52639187"/>
                    </a:lnTo>
                    <a:lnTo>
                      <a:pt x="0" y="52639187"/>
                    </a:lnTo>
                    <a:lnTo>
                      <a:pt x="0" y="52494408"/>
                    </a:lnTo>
                    <a:close/>
                    <a:moveTo>
                      <a:pt x="82979933" y="144780"/>
                    </a:moveTo>
                    <a:lnTo>
                      <a:pt x="83124712" y="144780"/>
                    </a:lnTo>
                    <a:lnTo>
                      <a:pt x="83124712" y="52494408"/>
                    </a:lnTo>
                    <a:lnTo>
                      <a:pt x="82979933" y="52494408"/>
                    </a:lnTo>
                    <a:lnTo>
                      <a:pt x="82979933" y="144780"/>
                    </a:lnTo>
                    <a:close/>
                    <a:moveTo>
                      <a:pt x="144780" y="52494408"/>
                    </a:moveTo>
                    <a:lnTo>
                      <a:pt x="82979933" y="52494408"/>
                    </a:lnTo>
                    <a:lnTo>
                      <a:pt x="82979933" y="52639187"/>
                    </a:lnTo>
                    <a:lnTo>
                      <a:pt x="144780" y="52639187"/>
                    </a:lnTo>
                    <a:lnTo>
                      <a:pt x="144780" y="52494408"/>
                    </a:lnTo>
                    <a:close/>
                    <a:moveTo>
                      <a:pt x="82979933" y="0"/>
                    </a:moveTo>
                    <a:lnTo>
                      <a:pt x="83124712" y="0"/>
                    </a:lnTo>
                    <a:lnTo>
                      <a:pt x="83124712" y="144780"/>
                    </a:lnTo>
                    <a:lnTo>
                      <a:pt x="82979933" y="144780"/>
                    </a:lnTo>
                    <a:lnTo>
                      <a:pt x="82979933" y="0"/>
                    </a:lnTo>
                    <a:close/>
                    <a:moveTo>
                      <a:pt x="0" y="0"/>
                    </a:moveTo>
                    <a:lnTo>
                      <a:pt x="144780" y="0"/>
                    </a:lnTo>
                    <a:lnTo>
                      <a:pt x="144780" y="144780"/>
                    </a:lnTo>
                    <a:lnTo>
                      <a:pt x="0" y="144780"/>
                    </a:lnTo>
                    <a:lnTo>
                      <a:pt x="0" y="0"/>
                    </a:lnTo>
                    <a:close/>
                    <a:moveTo>
                      <a:pt x="144780" y="0"/>
                    </a:moveTo>
                    <a:lnTo>
                      <a:pt x="82979933" y="0"/>
                    </a:lnTo>
                    <a:lnTo>
                      <a:pt x="82979933"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9" id="9"/>
            <p:cNvGrpSpPr/>
            <p:nvPr/>
          </p:nvGrpSpPr>
          <p:grpSpPr>
            <a:xfrm rot="0">
              <a:off x="0" y="0"/>
              <a:ext cx="13920049" cy="8814948"/>
              <a:chOff x="0" y="0"/>
              <a:chExt cx="83124715" cy="52639187"/>
            </a:xfrm>
          </p:grpSpPr>
          <p:sp>
            <p:nvSpPr>
              <p:cNvPr name="Freeform 10" id="10"/>
              <p:cNvSpPr/>
              <p:nvPr/>
            </p:nvSpPr>
            <p:spPr>
              <a:xfrm flipH="false" flipV="false" rot="0">
                <a:off x="72390" y="72390"/>
                <a:ext cx="82979936" cy="52494404"/>
              </a:xfrm>
              <a:custGeom>
                <a:avLst/>
                <a:gdLst/>
                <a:ahLst/>
                <a:cxnLst/>
                <a:rect r="r" b="b" t="t" l="l"/>
                <a:pathLst>
                  <a:path h="52494404" w="82979936">
                    <a:moveTo>
                      <a:pt x="0" y="0"/>
                    </a:moveTo>
                    <a:lnTo>
                      <a:pt x="82979936" y="0"/>
                    </a:lnTo>
                    <a:lnTo>
                      <a:pt x="82979936" y="52494404"/>
                    </a:lnTo>
                    <a:lnTo>
                      <a:pt x="0" y="52494404"/>
                    </a:lnTo>
                    <a:lnTo>
                      <a:pt x="0" y="0"/>
                    </a:lnTo>
                    <a:close/>
                  </a:path>
                </a:pathLst>
              </a:custGeom>
              <a:solidFill>
                <a:srgbClr val="FFFFFF"/>
              </a:solidFill>
              <a:ln w="28575" cap="sq">
                <a:solidFill>
                  <a:srgbClr val="000000"/>
                </a:solidFill>
                <a:prstDash val="solid"/>
                <a:miter/>
              </a:ln>
            </p:spPr>
          </p:sp>
          <p:sp>
            <p:nvSpPr>
              <p:cNvPr name="Freeform 11" id="11"/>
              <p:cNvSpPr/>
              <p:nvPr/>
            </p:nvSpPr>
            <p:spPr>
              <a:xfrm flipH="false" flipV="false" rot="0">
                <a:off x="0" y="0"/>
                <a:ext cx="83124712" cy="52639187"/>
              </a:xfrm>
              <a:custGeom>
                <a:avLst/>
                <a:gdLst/>
                <a:ahLst/>
                <a:cxnLst/>
                <a:rect r="r" b="b" t="t" l="l"/>
                <a:pathLst>
                  <a:path h="52639187" w="83124712">
                    <a:moveTo>
                      <a:pt x="82979933" y="52494408"/>
                    </a:moveTo>
                    <a:lnTo>
                      <a:pt x="83124712" y="52494408"/>
                    </a:lnTo>
                    <a:lnTo>
                      <a:pt x="83124712" y="52639187"/>
                    </a:lnTo>
                    <a:lnTo>
                      <a:pt x="82979933" y="52639187"/>
                    </a:lnTo>
                    <a:lnTo>
                      <a:pt x="82979933" y="52494408"/>
                    </a:lnTo>
                    <a:close/>
                    <a:moveTo>
                      <a:pt x="0" y="144780"/>
                    </a:moveTo>
                    <a:lnTo>
                      <a:pt x="144780" y="144780"/>
                    </a:lnTo>
                    <a:lnTo>
                      <a:pt x="144780" y="52494408"/>
                    </a:lnTo>
                    <a:lnTo>
                      <a:pt x="0" y="52494408"/>
                    </a:lnTo>
                    <a:lnTo>
                      <a:pt x="0" y="144780"/>
                    </a:lnTo>
                    <a:close/>
                    <a:moveTo>
                      <a:pt x="0" y="52494408"/>
                    </a:moveTo>
                    <a:lnTo>
                      <a:pt x="144780" y="52494408"/>
                    </a:lnTo>
                    <a:lnTo>
                      <a:pt x="144780" y="52639187"/>
                    </a:lnTo>
                    <a:lnTo>
                      <a:pt x="0" y="52639187"/>
                    </a:lnTo>
                    <a:lnTo>
                      <a:pt x="0" y="52494408"/>
                    </a:lnTo>
                    <a:close/>
                    <a:moveTo>
                      <a:pt x="82979933" y="144780"/>
                    </a:moveTo>
                    <a:lnTo>
                      <a:pt x="83124712" y="144780"/>
                    </a:lnTo>
                    <a:lnTo>
                      <a:pt x="83124712" y="52494408"/>
                    </a:lnTo>
                    <a:lnTo>
                      <a:pt x="82979933" y="52494408"/>
                    </a:lnTo>
                    <a:lnTo>
                      <a:pt x="82979933" y="144780"/>
                    </a:lnTo>
                    <a:close/>
                    <a:moveTo>
                      <a:pt x="144780" y="52494408"/>
                    </a:moveTo>
                    <a:lnTo>
                      <a:pt x="82979933" y="52494408"/>
                    </a:lnTo>
                    <a:lnTo>
                      <a:pt x="82979933" y="52639187"/>
                    </a:lnTo>
                    <a:lnTo>
                      <a:pt x="144780" y="52639187"/>
                    </a:lnTo>
                    <a:lnTo>
                      <a:pt x="144780" y="52494408"/>
                    </a:lnTo>
                    <a:close/>
                    <a:moveTo>
                      <a:pt x="82979933" y="0"/>
                    </a:moveTo>
                    <a:lnTo>
                      <a:pt x="83124712" y="0"/>
                    </a:lnTo>
                    <a:lnTo>
                      <a:pt x="83124712" y="144780"/>
                    </a:lnTo>
                    <a:lnTo>
                      <a:pt x="82979933" y="144780"/>
                    </a:lnTo>
                    <a:lnTo>
                      <a:pt x="82979933" y="0"/>
                    </a:lnTo>
                    <a:close/>
                    <a:moveTo>
                      <a:pt x="0" y="0"/>
                    </a:moveTo>
                    <a:lnTo>
                      <a:pt x="144780" y="0"/>
                    </a:lnTo>
                    <a:lnTo>
                      <a:pt x="144780" y="144780"/>
                    </a:lnTo>
                    <a:lnTo>
                      <a:pt x="0" y="144780"/>
                    </a:lnTo>
                    <a:lnTo>
                      <a:pt x="0" y="0"/>
                    </a:lnTo>
                    <a:close/>
                    <a:moveTo>
                      <a:pt x="144780" y="0"/>
                    </a:moveTo>
                    <a:lnTo>
                      <a:pt x="82979933" y="0"/>
                    </a:lnTo>
                    <a:lnTo>
                      <a:pt x="82979933"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12" id="12"/>
            <p:cNvSpPr txBox="true"/>
            <p:nvPr/>
          </p:nvSpPr>
          <p:spPr>
            <a:xfrm rot="0">
              <a:off x="459263" y="435232"/>
              <a:ext cx="12980572" cy="890905"/>
            </a:xfrm>
            <a:prstGeom prst="rect">
              <a:avLst/>
            </a:prstGeom>
          </p:spPr>
          <p:txBody>
            <a:bodyPr anchor="t" rtlCol="false" tIns="0" lIns="0" bIns="0" rIns="0">
              <a:spAutoFit/>
            </a:bodyPr>
            <a:lstStyle/>
            <a:p>
              <a:pPr algn="ctr">
                <a:lnSpc>
                  <a:spcPts val="5460"/>
                </a:lnSpc>
              </a:pPr>
              <a:r>
                <a:rPr lang="en-US" b="true" sz="4200">
                  <a:solidFill>
                    <a:srgbClr val="000000"/>
                  </a:solidFill>
                  <a:latin typeface="Glacial Indifference Bold"/>
                  <a:ea typeface="Glacial Indifference Bold"/>
                  <a:cs typeface="Glacial Indifference Bold"/>
                  <a:sym typeface="Glacial Indifference Bold"/>
                </a:rPr>
                <a:t>More information to come</a:t>
              </a:r>
            </a:p>
          </p:txBody>
        </p:sp>
      </p:grpSp>
      <p:sp>
        <p:nvSpPr>
          <p:cNvPr name="TextBox 13" id="13"/>
          <p:cNvSpPr txBox="true"/>
          <p:nvPr/>
        </p:nvSpPr>
        <p:spPr>
          <a:xfrm rot="0">
            <a:off x="1438378" y="3925556"/>
            <a:ext cx="6885598" cy="428577"/>
          </a:xfrm>
          <a:prstGeom prst="rect">
            <a:avLst/>
          </a:prstGeom>
        </p:spPr>
        <p:txBody>
          <a:bodyPr anchor="t" rtlCol="false" tIns="0" lIns="0" bIns="0" rIns="0">
            <a:spAutoFit/>
          </a:bodyPr>
          <a:lstStyle/>
          <a:p>
            <a:pPr algn="l">
              <a:lnSpc>
                <a:spcPts val="3359"/>
              </a:lnSpc>
            </a:pPr>
          </a:p>
        </p:txBody>
      </p:sp>
      <p:grpSp>
        <p:nvGrpSpPr>
          <p:cNvPr name="Group 14" id="14"/>
          <p:cNvGrpSpPr/>
          <p:nvPr/>
        </p:nvGrpSpPr>
        <p:grpSpPr>
          <a:xfrm rot="0">
            <a:off x="7020024" y="338916"/>
            <a:ext cx="10661939" cy="2594025"/>
            <a:chOff x="0" y="0"/>
            <a:chExt cx="14215919" cy="3458699"/>
          </a:xfrm>
        </p:grpSpPr>
        <p:grpSp>
          <p:nvGrpSpPr>
            <p:cNvPr name="Group 15" id="15"/>
            <p:cNvGrpSpPr/>
            <p:nvPr/>
          </p:nvGrpSpPr>
          <p:grpSpPr>
            <a:xfrm rot="0">
              <a:off x="0" y="0"/>
              <a:ext cx="14215919" cy="3458699"/>
              <a:chOff x="0" y="0"/>
              <a:chExt cx="84891526" cy="20653908"/>
            </a:xfrm>
          </p:grpSpPr>
          <p:sp>
            <p:nvSpPr>
              <p:cNvPr name="Freeform 16" id="16"/>
              <p:cNvSpPr/>
              <p:nvPr/>
            </p:nvSpPr>
            <p:spPr>
              <a:xfrm flipH="false" flipV="false" rot="0">
                <a:off x="72390" y="72390"/>
                <a:ext cx="84746749" cy="20509127"/>
              </a:xfrm>
              <a:custGeom>
                <a:avLst/>
                <a:gdLst/>
                <a:ahLst/>
                <a:cxnLst/>
                <a:rect r="r" b="b" t="t" l="l"/>
                <a:pathLst>
                  <a:path h="20509127" w="84746749">
                    <a:moveTo>
                      <a:pt x="0" y="0"/>
                    </a:moveTo>
                    <a:lnTo>
                      <a:pt x="84746749" y="0"/>
                    </a:lnTo>
                    <a:lnTo>
                      <a:pt x="84746749" y="20509127"/>
                    </a:lnTo>
                    <a:lnTo>
                      <a:pt x="0" y="20509127"/>
                    </a:lnTo>
                    <a:lnTo>
                      <a:pt x="0" y="0"/>
                    </a:lnTo>
                    <a:close/>
                  </a:path>
                </a:pathLst>
              </a:custGeom>
              <a:solidFill>
                <a:srgbClr val="FFFFFF"/>
              </a:solidFill>
              <a:ln w="28575" cap="sq">
                <a:solidFill>
                  <a:srgbClr val="000000"/>
                </a:solidFill>
                <a:prstDash val="solid"/>
                <a:miter/>
              </a:ln>
            </p:spPr>
          </p:sp>
          <p:sp>
            <p:nvSpPr>
              <p:cNvPr name="Freeform 17" id="17"/>
              <p:cNvSpPr/>
              <p:nvPr/>
            </p:nvSpPr>
            <p:spPr>
              <a:xfrm flipH="false" flipV="false" rot="0">
                <a:off x="0" y="0"/>
                <a:ext cx="84891525" cy="20653908"/>
              </a:xfrm>
              <a:custGeom>
                <a:avLst/>
                <a:gdLst/>
                <a:ahLst/>
                <a:cxnLst/>
                <a:rect r="r" b="b" t="t" l="l"/>
                <a:pathLst>
                  <a:path h="20653908" w="84891525">
                    <a:moveTo>
                      <a:pt x="84746747" y="20509128"/>
                    </a:moveTo>
                    <a:lnTo>
                      <a:pt x="84891525" y="20509128"/>
                    </a:lnTo>
                    <a:lnTo>
                      <a:pt x="84891525" y="20653908"/>
                    </a:lnTo>
                    <a:lnTo>
                      <a:pt x="84746747" y="20653908"/>
                    </a:lnTo>
                    <a:lnTo>
                      <a:pt x="84746747" y="20509128"/>
                    </a:lnTo>
                    <a:close/>
                    <a:moveTo>
                      <a:pt x="0" y="144780"/>
                    </a:moveTo>
                    <a:lnTo>
                      <a:pt x="144780" y="144780"/>
                    </a:lnTo>
                    <a:lnTo>
                      <a:pt x="144780" y="20509128"/>
                    </a:lnTo>
                    <a:lnTo>
                      <a:pt x="0" y="20509128"/>
                    </a:lnTo>
                    <a:lnTo>
                      <a:pt x="0" y="144780"/>
                    </a:lnTo>
                    <a:close/>
                    <a:moveTo>
                      <a:pt x="0" y="20509128"/>
                    </a:moveTo>
                    <a:lnTo>
                      <a:pt x="144780" y="20509128"/>
                    </a:lnTo>
                    <a:lnTo>
                      <a:pt x="144780" y="20653908"/>
                    </a:lnTo>
                    <a:lnTo>
                      <a:pt x="0" y="20653908"/>
                    </a:lnTo>
                    <a:lnTo>
                      <a:pt x="0" y="20509128"/>
                    </a:lnTo>
                    <a:close/>
                    <a:moveTo>
                      <a:pt x="84746747" y="144780"/>
                    </a:moveTo>
                    <a:lnTo>
                      <a:pt x="84891525" y="144780"/>
                    </a:lnTo>
                    <a:lnTo>
                      <a:pt x="84891525" y="20509128"/>
                    </a:lnTo>
                    <a:lnTo>
                      <a:pt x="84746747" y="20509128"/>
                    </a:lnTo>
                    <a:lnTo>
                      <a:pt x="84746747" y="144780"/>
                    </a:lnTo>
                    <a:close/>
                    <a:moveTo>
                      <a:pt x="144780" y="20509128"/>
                    </a:moveTo>
                    <a:lnTo>
                      <a:pt x="84746747" y="20509128"/>
                    </a:lnTo>
                    <a:lnTo>
                      <a:pt x="84746747" y="20653908"/>
                    </a:lnTo>
                    <a:lnTo>
                      <a:pt x="144780" y="20653908"/>
                    </a:lnTo>
                    <a:lnTo>
                      <a:pt x="144780" y="20509128"/>
                    </a:lnTo>
                    <a:close/>
                    <a:moveTo>
                      <a:pt x="84746747" y="0"/>
                    </a:moveTo>
                    <a:lnTo>
                      <a:pt x="84891525" y="0"/>
                    </a:lnTo>
                    <a:lnTo>
                      <a:pt x="84891525" y="144780"/>
                    </a:lnTo>
                    <a:lnTo>
                      <a:pt x="84746747" y="144780"/>
                    </a:lnTo>
                    <a:lnTo>
                      <a:pt x="84746747" y="0"/>
                    </a:lnTo>
                    <a:close/>
                    <a:moveTo>
                      <a:pt x="0" y="0"/>
                    </a:moveTo>
                    <a:lnTo>
                      <a:pt x="144780" y="0"/>
                    </a:lnTo>
                    <a:lnTo>
                      <a:pt x="144780" y="144780"/>
                    </a:lnTo>
                    <a:lnTo>
                      <a:pt x="0" y="144780"/>
                    </a:lnTo>
                    <a:lnTo>
                      <a:pt x="0" y="0"/>
                    </a:lnTo>
                    <a:close/>
                    <a:moveTo>
                      <a:pt x="144780" y="0"/>
                    </a:moveTo>
                    <a:lnTo>
                      <a:pt x="84746747" y="0"/>
                    </a:lnTo>
                    <a:lnTo>
                      <a:pt x="84746747"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18" id="18"/>
            <p:cNvSpPr txBox="true"/>
            <p:nvPr/>
          </p:nvSpPr>
          <p:spPr>
            <a:xfrm rot="0">
              <a:off x="140336" y="334250"/>
              <a:ext cx="13896401" cy="2921000"/>
            </a:xfrm>
            <a:prstGeom prst="rect">
              <a:avLst/>
            </a:prstGeom>
          </p:spPr>
          <p:txBody>
            <a:bodyPr anchor="t" rtlCol="false" tIns="0" lIns="0" bIns="0" rIns="0">
              <a:spAutoFit/>
            </a:bodyPr>
            <a:lstStyle/>
            <a:p>
              <a:pPr algn="ctr" marL="0" indent="0" lvl="0">
                <a:lnSpc>
                  <a:spcPts val="8640"/>
                </a:lnSpc>
                <a:spcBef>
                  <a:spcPct val="0"/>
                </a:spcBef>
              </a:pPr>
              <a:r>
                <a:rPr lang="en-US" b="true" sz="7200">
                  <a:solidFill>
                    <a:srgbClr val="000000"/>
                  </a:solidFill>
                  <a:latin typeface="Eczar Semi-Bold"/>
                  <a:ea typeface="Eczar Semi-Bold"/>
                  <a:cs typeface="Eczar Semi-Bold"/>
                  <a:sym typeface="Eczar Semi-Bold"/>
                </a:rPr>
                <a:t>Exploration CTE Summer Class</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CFFEF"/>
        </a:solidFill>
      </p:bgPr>
    </p:bg>
    <p:spTree>
      <p:nvGrpSpPr>
        <p:cNvPr id="1" name=""/>
        <p:cNvGrpSpPr/>
        <p:nvPr/>
      </p:nvGrpSpPr>
      <p:grpSpPr>
        <a:xfrm>
          <a:off x="0" y="0"/>
          <a:ext cx="0" cy="0"/>
          <a:chOff x="0" y="0"/>
          <a:chExt cx="0" cy="0"/>
        </a:xfrm>
      </p:grpSpPr>
      <p:sp>
        <p:nvSpPr>
          <p:cNvPr name="Freeform 2" id="2"/>
          <p:cNvSpPr/>
          <p:nvPr/>
        </p:nvSpPr>
        <p:spPr>
          <a:xfrm flipH="false" flipV="false" rot="0">
            <a:off x="16594375" y="-334043"/>
            <a:ext cx="3899768" cy="5705216"/>
          </a:xfrm>
          <a:custGeom>
            <a:avLst/>
            <a:gdLst/>
            <a:ahLst/>
            <a:cxnLst/>
            <a:rect r="r" b="b" t="t" l="l"/>
            <a:pathLst>
              <a:path h="5705216" w="3899768">
                <a:moveTo>
                  <a:pt x="0" y="0"/>
                </a:moveTo>
                <a:lnTo>
                  <a:pt x="3899768" y="0"/>
                </a:lnTo>
                <a:lnTo>
                  <a:pt x="3899768" y="5705216"/>
                </a:lnTo>
                <a:lnTo>
                  <a:pt x="0" y="57052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0">
            <a:off x="16594375" y="5606216"/>
            <a:ext cx="4172955" cy="6104878"/>
          </a:xfrm>
          <a:custGeom>
            <a:avLst/>
            <a:gdLst/>
            <a:ahLst/>
            <a:cxnLst/>
            <a:rect r="r" b="b" t="t" l="l"/>
            <a:pathLst>
              <a:path h="6104878" w="4172955">
                <a:moveTo>
                  <a:pt x="0" y="6104878"/>
                </a:moveTo>
                <a:lnTo>
                  <a:pt x="4172955" y="6104878"/>
                </a:lnTo>
                <a:lnTo>
                  <a:pt x="4172955" y="0"/>
                </a:lnTo>
                <a:lnTo>
                  <a:pt x="0" y="0"/>
                </a:lnTo>
                <a:lnTo>
                  <a:pt x="0" y="610487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0">
            <a:off x="-2318719" y="-920223"/>
            <a:ext cx="3899768" cy="5705216"/>
          </a:xfrm>
          <a:custGeom>
            <a:avLst/>
            <a:gdLst/>
            <a:ahLst/>
            <a:cxnLst/>
            <a:rect r="r" b="b" t="t" l="l"/>
            <a:pathLst>
              <a:path h="5705216" w="3899768">
                <a:moveTo>
                  <a:pt x="3899768" y="0"/>
                </a:moveTo>
                <a:lnTo>
                  <a:pt x="0" y="0"/>
                </a:lnTo>
                <a:lnTo>
                  <a:pt x="0" y="5705215"/>
                </a:lnTo>
                <a:lnTo>
                  <a:pt x="3899768" y="5705215"/>
                </a:lnTo>
                <a:lnTo>
                  <a:pt x="389976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true" flipV="true" rot="0">
            <a:off x="-2455312" y="5102345"/>
            <a:ext cx="4172955" cy="6104878"/>
          </a:xfrm>
          <a:custGeom>
            <a:avLst/>
            <a:gdLst/>
            <a:ahLst/>
            <a:cxnLst/>
            <a:rect r="r" b="b" t="t" l="l"/>
            <a:pathLst>
              <a:path h="6104878" w="4172955">
                <a:moveTo>
                  <a:pt x="4172954" y="6104878"/>
                </a:moveTo>
                <a:lnTo>
                  <a:pt x="0" y="6104878"/>
                </a:lnTo>
                <a:lnTo>
                  <a:pt x="0" y="0"/>
                </a:lnTo>
                <a:lnTo>
                  <a:pt x="4172954" y="0"/>
                </a:lnTo>
                <a:lnTo>
                  <a:pt x="4172954" y="6104878"/>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7316547" y="4883531"/>
            <a:ext cx="1841745" cy="1461625"/>
            <a:chOff x="0" y="0"/>
            <a:chExt cx="662779" cy="525987"/>
          </a:xfrm>
        </p:grpSpPr>
        <p:sp>
          <p:nvSpPr>
            <p:cNvPr name="Freeform 7" id="7"/>
            <p:cNvSpPr/>
            <p:nvPr/>
          </p:nvSpPr>
          <p:spPr>
            <a:xfrm flipH="false" flipV="false" rot="0">
              <a:off x="0" y="0"/>
              <a:ext cx="662779" cy="525987"/>
            </a:xfrm>
            <a:custGeom>
              <a:avLst/>
              <a:gdLst/>
              <a:ahLst/>
              <a:cxnLst/>
              <a:rect r="r" b="b" t="t" l="l"/>
              <a:pathLst>
                <a:path h="525987" w="662779">
                  <a:moveTo>
                    <a:pt x="0" y="0"/>
                  </a:moveTo>
                  <a:lnTo>
                    <a:pt x="662779" y="0"/>
                  </a:lnTo>
                  <a:lnTo>
                    <a:pt x="662779" y="525987"/>
                  </a:lnTo>
                  <a:lnTo>
                    <a:pt x="0" y="525987"/>
                  </a:lnTo>
                  <a:close/>
                </a:path>
              </a:pathLst>
            </a:custGeom>
            <a:solidFill>
              <a:srgbClr val="E5EEB9"/>
            </a:solidFill>
          </p:spPr>
        </p:sp>
        <p:sp>
          <p:nvSpPr>
            <p:cNvPr name="TextBox 8" id="8"/>
            <p:cNvSpPr txBox="true"/>
            <p:nvPr/>
          </p:nvSpPr>
          <p:spPr>
            <a:xfrm>
              <a:off x="0" y="-38100"/>
              <a:ext cx="662779" cy="564087"/>
            </a:xfrm>
            <a:prstGeom prst="rect">
              <a:avLst/>
            </a:prstGeom>
          </p:spPr>
          <p:txBody>
            <a:bodyPr anchor="ctr" rtlCol="false" tIns="50800" lIns="50800" bIns="50800" rIns="50800"/>
            <a:lstStyle/>
            <a:p>
              <a:pPr algn="ctr">
                <a:lnSpc>
                  <a:spcPts val="3295"/>
                </a:lnSpc>
              </a:pPr>
            </a:p>
          </p:txBody>
        </p:sp>
      </p:grpSp>
      <p:sp>
        <p:nvSpPr>
          <p:cNvPr name="TextBox 9" id="9"/>
          <p:cNvSpPr txBox="true"/>
          <p:nvPr/>
        </p:nvSpPr>
        <p:spPr>
          <a:xfrm rot="0">
            <a:off x="4276866" y="1323030"/>
            <a:ext cx="9734269" cy="2381991"/>
          </a:xfrm>
          <a:prstGeom prst="rect">
            <a:avLst/>
          </a:prstGeom>
        </p:spPr>
        <p:txBody>
          <a:bodyPr anchor="t" rtlCol="false" tIns="0" lIns="0" bIns="0" rIns="0">
            <a:spAutoFit/>
          </a:bodyPr>
          <a:lstStyle/>
          <a:p>
            <a:pPr algn="ctr">
              <a:lnSpc>
                <a:spcPts val="9142"/>
              </a:lnSpc>
            </a:pPr>
            <a:r>
              <a:rPr lang="en-US" sz="9623" spc="-481">
                <a:solidFill>
                  <a:srgbClr val="0F4F36"/>
                </a:solidFill>
                <a:latin typeface="League Spartan"/>
                <a:ea typeface="League Spartan"/>
                <a:cs typeface="League Spartan"/>
                <a:sym typeface="League Spartan"/>
              </a:rPr>
              <a:t>PROBLEM STATEMENT</a:t>
            </a:r>
          </a:p>
        </p:txBody>
      </p:sp>
      <p:grpSp>
        <p:nvGrpSpPr>
          <p:cNvPr name="Group 10" id="10"/>
          <p:cNvGrpSpPr/>
          <p:nvPr/>
        </p:nvGrpSpPr>
        <p:grpSpPr>
          <a:xfrm rot="0">
            <a:off x="7316547" y="6558730"/>
            <a:ext cx="1841745" cy="1461625"/>
            <a:chOff x="0" y="0"/>
            <a:chExt cx="662779" cy="525987"/>
          </a:xfrm>
        </p:grpSpPr>
        <p:sp>
          <p:nvSpPr>
            <p:cNvPr name="Freeform 11" id="11"/>
            <p:cNvSpPr/>
            <p:nvPr/>
          </p:nvSpPr>
          <p:spPr>
            <a:xfrm flipH="false" flipV="false" rot="0">
              <a:off x="0" y="0"/>
              <a:ext cx="662779" cy="525987"/>
            </a:xfrm>
            <a:custGeom>
              <a:avLst/>
              <a:gdLst/>
              <a:ahLst/>
              <a:cxnLst/>
              <a:rect r="r" b="b" t="t" l="l"/>
              <a:pathLst>
                <a:path h="525987" w="662779">
                  <a:moveTo>
                    <a:pt x="0" y="0"/>
                  </a:moveTo>
                  <a:lnTo>
                    <a:pt x="662779" y="0"/>
                  </a:lnTo>
                  <a:lnTo>
                    <a:pt x="662779" y="525987"/>
                  </a:lnTo>
                  <a:lnTo>
                    <a:pt x="0" y="525987"/>
                  </a:lnTo>
                  <a:close/>
                </a:path>
              </a:pathLst>
            </a:custGeom>
            <a:solidFill>
              <a:srgbClr val="0F4F36"/>
            </a:solidFill>
          </p:spPr>
        </p:sp>
        <p:sp>
          <p:nvSpPr>
            <p:cNvPr name="TextBox 12" id="12"/>
            <p:cNvSpPr txBox="true"/>
            <p:nvPr/>
          </p:nvSpPr>
          <p:spPr>
            <a:xfrm>
              <a:off x="0" y="-38100"/>
              <a:ext cx="662779" cy="564087"/>
            </a:xfrm>
            <a:prstGeom prst="rect">
              <a:avLst/>
            </a:prstGeom>
          </p:spPr>
          <p:txBody>
            <a:bodyPr anchor="ctr" rtlCol="false" tIns="50800" lIns="50800" bIns="50800" rIns="50800"/>
            <a:lstStyle/>
            <a:p>
              <a:pPr algn="ctr">
                <a:lnSpc>
                  <a:spcPts val="3295"/>
                </a:lnSpc>
              </a:pPr>
            </a:p>
          </p:txBody>
        </p:sp>
      </p:grpSp>
      <p:grpSp>
        <p:nvGrpSpPr>
          <p:cNvPr name="Group 13" id="13"/>
          <p:cNvGrpSpPr/>
          <p:nvPr/>
        </p:nvGrpSpPr>
        <p:grpSpPr>
          <a:xfrm rot="0">
            <a:off x="9367821" y="4883531"/>
            <a:ext cx="1841745" cy="1461625"/>
            <a:chOff x="0" y="0"/>
            <a:chExt cx="662779" cy="525987"/>
          </a:xfrm>
        </p:grpSpPr>
        <p:sp>
          <p:nvSpPr>
            <p:cNvPr name="Freeform 14" id="14"/>
            <p:cNvSpPr/>
            <p:nvPr/>
          </p:nvSpPr>
          <p:spPr>
            <a:xfrm flipH="false" flipV="false" rot="0">
              <a:off x="0" y="0"/>
              <a:ext cx="662779" cy="525987"/>
            </a:xfrm>
            <a:custGeom>
              <a:avLst/>
              <a:gdLst/>
              <a:ahLst/>
              <a:cxnLst/>
              <a:rect r="r" b="b" t="t" l="l"/>
              <a:pathLst>
                <a:path h="525987" w="662779">
                  <a:moveTo>
                    <a:pt x="0" y="0"/>
                  </a:moveTo>
                  <a:lnTo>
                    <a:pt x="662779" y="0"/>
                  </a:lnTo>
                  <a:lnTo>
                    <a:pt x="662779" y="525987"/>
                  </a:lnTo>
                  <a:lnTo>
                    <a:pt x="0" y="525987"/>
                  </a:lnTo>
                  <a:close/>
                </a:path>
              </a:pathLst>
            </a:custGeom>
            <a:solidFill>
              <a:srgbClr val="4A645A"/>
            </a:solidFill>
          </p:spPr>
        </p:sp>
        <p:sp>
          <p:nvSpPr>
            <p:cNvPr name="TextBox 15" id="15"/>
            <p:cNvSpPr txBox="true"/>
            <p:nvPr/>
          </p:nvSpPr>
          <p:spPr>
            <a:xfrm>
              <a:off x="0" y="-38100"/>
              <a:ext cx="662779" cy="564087"/>
            </a:xfrm>
            <a:prstGeom prst="rect">
              <a:avLst/>
            </a:prstGeom>
          </p:spPr>
          <p:txBody>
            <a:bodyPr anchor="ctr" rtlCol="false" tIns="50800" lIns="50800" bIns="50800" rIns="50800"/>
            <a:lstStyle/>
            <a:p>
              <a:pPr algn="ctr">
                <a:lnSpc>
                  <a:spcPts val="3295"/>
                </a:lnSpc>
              </a:pPr>
            </a:p>
          </p:txBody>
        </p:sp>
      </p:grpSp>
      <p:grpSp>
        <p:nvGrpSpPr>
          <p:cNvPr name="Group 16" id="16"/>
          <p:cNvGrpSpPr/>
          <p:nvPr/>
        </p:nvGrpSpPr>
        <p:grpSpPr>
          <a:xfrm rot="0">
            <a:off x="9367821" y="6558730"/>
            <a:ext cx="1841745" cy="1461625"/>
            <a:chOff x="0" y="0"/>
            <a:chExt cx="662779" cy="525987"/>
          </a:xfrm>
        </p:grpSpPr>
        <p:sp>
          <p:nvSpPr>
            <p:cNvPr name="Freeform 17" id="17"/>
            <p:cNvSpPr/>
            <p:nvPr/>
          </p:nvSpPr>
          <p:spPr>
            <a:xfrm flipH="false" flipV="false" rot="0">
              <a:off x="0" y="0"/>
              <a:ext cx="662779" cy="525987"/>
            </a:xfrm>
            <a:custGeom>
              <a:avLst/>
              <a:gdLst/>
              <a:ahLst/>
              <a:cxnLst/>
              <a:rect r="r" b="b" t="t" l="l"/>
              <a:pathLst>
                <a:path h="525987" w="662779">
                  <a:moveTo>
                    <a:pt x="0" y="0"/>
                  </a:moveTo>
                  <a:lnTo>
                    <a:pt x="662779" y="0"/>
                  </a:lnTo>
                  <a:lnTo>
                    <a:pt x="662779" y="525987"/>
                  </a:lnTo>
                  <a:lnTo>
                    <a:pt x="0" y="525987"/>
                  </a:lnTo>
                  <a:close/>
                </a:path>
              </a:pathLst>
            </a:custGeom>
            <a:solidFill>
              <a:srgbClr val="A3B453"/>
            </a:solidFill>
          </p:spPr>
        </p:sp>
        <p:sp>
          <p:nvSpPr>
            <p:cNvPr name="TextBox 18" id="18"/>
            <p:cNvSpPr txBox="true"/>
            <p:nvPr/>
          </p:nvSpPr>
          <p:spPr>
            <a:xfrm>
              <a:off x="0" y="-38100"/>
              <a:ext cx="662779" cy="564087"/>
            </a:xfrm>
            <a:prstGeom prst="rect">
              <a:avLst/>
            </a:prstGeom>
          </p:spPr>
          <p:txBody>
            <a:bodyPr anchor="ctr" rtlCol="false" tIns="50800" lIns="50800" bIns="50800" rIns="50800"/>
            <a:lstStyle/>
            <a:p>
              <a:pPr algn="ctr">
                <a:lnSpc>
                  <a:spcPts val="3295"/>
                </a:lnSpc>
              </a:pPr>
            </a:p>
          </p:txBody>
        </p:sp>
      </p:grpSp>
      <p:sp>
        <p:nvSpPr>
          <p:cNvPr name="TextBox 19" id="19"/>
          <p:cNvSpPr txBox="true"/>
          <p:nvPr/>
        </p:nvSpPr>
        <p:spPr>
          <a:xfrm rot="0">
            <a:off x="7211783" y="5393241"/>
            <a:ext cx="2051274" cy="895665"/>
          </a:xfrm>
          <a:prstGeom prst="rect">
            <a:avLst/>
          </a:prstGeom>
        </p:spPr>
        <p:txBody>
          <a:bodyPr anchor="t" rtlCol="false" tIns="0" lIns="0" bIns="0" rIns="0">
            <a:spAutoFit/>
          </a:bodyPr>
          <a:lstStyle/>
          <a:p>
            <a:pPr algn="ctr">
              <a:lnSpc>
                <a:spcPts val="6690"/>
              </a:lnSpc>
            </a:pPr>
            <a:r>
              <a:rPr lang="en-US" sz="7043" spc="-352">
                <a:solidFill>
                  <a:srgbClr val="0F4F36"/>
                </a:solidFill>
                <a:latin typeface="League Spartan"/>
                <a:ea typeface="League Spartan"/>
                <a:cs typeface="League Spartan"/>
                <a:sym typeface="League Spartan"/>
              </a:rPr>
              <a:t>01</a:t>
            </a:r>
          </a:p>
        </p:txBody>
      </p:sp>
      <p:sp>
        <p:nvSpPr>
          <p:cNvPr name="TextBox 20" id="20"/>
          <p:cNvSpPr txBox="true"/>
          <p:nvPr/>
        </p:nvSpPr>
        <p:spPr>
          <a:xfrm rot="0">
            <a:off x="9158293" y="5393241"/>
            <a:ext cx="2051274" cy="895665"/>
          </a:xfrm>
          <a:prstGeom prst="rect">
            <a:avLst/>
          </a:prstGeom>
        </p:spPr>
        <p:txBody>
          <a:bodyPr anchor="t" rtlCol="false" tIns="0" lIns="0" bIns="0" rIns="0">
            <a:spAutoFit/>
          </a:bodyPr>
          <a:lstStyle/>
          <a:p>
            <a:pPr algn="ctr">
              <a:lnSpc>
                <a:spcPts val="6690"/>
              </a:lnSpc>
            </a:pPr>
            <a:r>
              <a:rPr lang="en-US" sz="7043" spc="-352">
                <a:solidFill>
                  <a:srgbClr val="FFFFFF"/>
                </a:solidFill>
                <a:latin typeface="League Spartan"/>
                <a:ea typeface="League Spartan"/>
                <a:cs typeface="League Spartan"/>
                <a:sym typeface="League Spartan"/>
              </a:rPr>
              <a:t>02</a:t>
            </a:r>
          </a:p>
        </p:txBody>
      </p:sp>
      <p:sp>
        <p:nvSpPr>
          <p:cNvPr name="TextBox 21" id="21"/>
          <p:cNvSpPr txBox="true"/>
          <p:nvPr/>
        </p:nvSpPr>
        <p:spPr>
          <a:xfrm rot="0">
            <a:off x="7211783" y="6997609"/>
            <a:ext cx="2051274" cy="895665"/>
          </a:xfrm>
          <a:prstGeom prst="rect">
            <a:avLst/>
          </a:prstGeom>
        </p:spPr>
        <p:txBody>
          <a:bodyPr anchor="t" rtlCol="false" tIns="0" lIns="0" bIns="0" rIns="0">
            <a:spAutoFit/>
          </a:bodyPr>
          <a:lstStyle/>
          <a:p>
            <a:pPr algn="ctr">
              <a:lnSpc>
                <a:spcPts val="6690"/>
              </a:lnSpc>
            </a:pPr>
            <a:r>
              <a:rPr lang="en-US" sz="7043" spc="-352">
                <a:solidFill>
                  <a:srgbClr val="FFFFFF"/>
                </a:solidFill>
                <a:latin typeface="League Spartan"/>
                <a:ea typeface="League Spartan"/>
                <a:cs typeface="League Spartan"/>
                <a:sym typeface="League Spartan"/>
              </a:rPr>
              <a:t>03</a:t>
            </a:r>
          </a:p>
        </p:txBody>
      </p:sp>
      <p:sp>
        <p:nvSpPr>
          <p:cNvPr name="TextBox 22" id="22"/>
          <p:cNvSpPr txBox="true"/>
          <p:nvPr/>
        </p:nvSpPr>
        <p:spPr>
          <a:xfrm rot="0">
            <a:off x="9158293" y="6997609"/>
            <a:ext cx="2051274" cy="895665"/>
          </a:xfrm>
          <a:prstGeom prst="rect">
            <a:avLst/>
          </a:prstGeom>
        </p:spPr>
        <p:txBody>
          <a:bodyPr anchor="t" rtlCol="false" tIns="0" lIns="0" bIns="0" rIns="0">
            <a:spAutoFit/>
          </a:bodyPr>
          <a:lstStyle/>
          <a:p>
            <a:pPr algn="ctr">
              <a:lnSpc>
                <a:spcPts val="6690"/>
              </a:lnSpc>
            </a:pPr>
            <a:r>
              <a:rPr lang="en-US" sz="7043" spc="-352">
                <a:solidFill>
                  <a:srgbClr val="FFFFFF"/>
                </a:solidFill>
                <a:latin typeface="League Spartan"/>
                <a:ea typeface="League Spartan"/>
                <a:cs typeface="League Spartan"/>
                <a:sym typeface="League Spartan"/>
              </a:rPr>
              <a:t>04</a:t>
            </a:r>
          </a:p>
        </p:txBody>
      </p:sp>
      <p:sp>
        <p:nvSpPr>
          <p:cNvPr name="TextBox 23" id="23"/>
          <p:cNvSpPr txBox="true"/>
          <p:nvPr/>
        </p:nvSpPr>
        <p:spPr>
          <a:xfrm rot="0">
            <a:off x="11585420" y="4675777"/>
            <a:ext cx="4780356" cy="1703006"/>
          </a:xfrm>
          <a:prstGeom prst="rect">
            <a:avLst/>
          </a:prstGeom>
        </p:spPr>
        <p:txBody>
          <a:bodyPr anchor="t" rtlCol="false" tIns="0" lIns="0" bIns="0" rIns="0">
            <a:spAutoFit/>
          </a:bodyPr>
          <a:lstStyle/>
          <a:p>
            <a:pPr algn="l">
              <a:lnSpc>
                <a:spcPts val="2698"/>
              </a:lnSpc>
            </a:pPr>
            <a:r>
              <a:rPr lang="en-US" sz="1927">
                <a:solidFill>
                  <a:srgbClr val="000000"/>
                </a:solidFill>
                <a:latin typeface="Poppins"/>
                <a:ea typeface="Poppins"/>
                <a:cs typeface="Poppins"/>
                <a:sym typeface="Poppins"/>
              </a:rPr>
              <a:t>Lorem ipsum dolor sit amet, consectetur adipiscing elit. Nulla vel turpis at est varius dignissim. Integer facilisis porta malesuada. Curabitur vel euismod tortor, vel lobortis odio. </a:t>
            </a:r>
          </a:p>
        </p:txBody>
      </p:sp>
      <p:sp>
        <p:nvSpPr>
          <p:cNvPr name="TextBox 24" id="24"/>
          <p:cNvSpPr txBox="true"/>
          <p:nvPr/>
        </p:nvSpPr>
        <p:spPr>
          <a:xfrm rot="0">
            <a:off x="11585420" y="6492933"/>
            <a:ext cx="4780356" cy="1703006"/>
          </a:xfrm>
          <a:prstGeom prst="rect">
            <a:avLst/>
          </a:prstGeom>
        </p:spPr>
        <p:txBody>
          <a:bodyPr anchor="t" rtlCol="false" tIns="0" lIns="0" bIns="0" rIns="0">
            <a:spAutoFit/>
          </a:bodyPr>
          <a:lstStyle/>
          <a:p>
            <a:pPr algn="l">
              <a:lnSpc>
                <a:spcPts val="2698"/>
              </a:lnSpc>
            </a:pPr>
            <a:r>
              <a:rPr lang="en-US" sz="1927">
                <a:solidFill>
                  <a:srgbClr val="000000"/>
                </a:solidFill>
                <a:latin typeface="Poppins"/>
                <a:ea typeface="Poppins"/>
                <a:cs typeface="Poppins"/>
                <a:sym typeface="Poppins"/>
              </a:rPr>
              <a:t>Lorem ipsum dolor sit amet, consectetur adipiscing elit. Nulla vel turpis at est varius dignissim. Integer facilisis porta malesuada. Curabitur vel euismod tortor, vel lobortis odio. </a:t>
            </a:r>
          </a:p>
        </p:txBody>
      </p:sp>
      <p:sp>
        <p:nvSpPr>
          <p:cNvPr name="TextBox 25" id="25"/>
          <p:cNvSpPr txBox="true"/>
          <p:nvPr/>
        </p:nvSpPr>
        <p:spPr>
          <a:xfrm rot="0">
            <a:off x="2143802" y="4675777"/>
            <a:ext cx="4780356" cy="1665541"/>
          </a:xfrm>
          <a:prstGeom prst="rect">
            <a:avLst/>
          </a:prstGeom>
        </p:spPr>
        <p:txBody>
          <a:bodyPr anchor="t" rtlCol="false" tIns="0" lIns="0" bIns="0" rIns="0">
            <a:spAutoFit/>
          </a:bodyPr>
          <a:lstStyle/>
          <a:p>
            <a:pPr algn="r">
              <a:lnSpc>
                <a:spcPts val="2698"/>
              </a:lnSpc>
            </a:pPr>
            <a:r>
              <a:rPr lang="en-US" sz="1927">
                <a:solidFill>
                  <a:srgbClr val="000000"/>
                </a:solidFill>
                <a:latin typeface="Poppins"/>
                <a:ea typeface="Poppins"/>
                <a:cs typeface="Poppins"/>
                <a:sym typeface="Poppins"/>
              </a:rPr>
              <a:t>Lorem ipsum dolor sit amet, consectetur adipiscing elit. Nulla vel turpis at est varius dignissim. Integer facilisis porta malesuada. Curabitur vel euismod tortor, vel lobortis odio. </a:t>
            </a:r>
          </a:p>
        </p:txBody>
      </p:sp>
      <p:sp>
        <p:nvSpPr>
          <p:cNvPr name="TextBox 26" id="26"/>
          <p:cNvSpPr txBox="true"/>
          <p:nvPr/>
        </p:nvSpPr>
        <p:spPr>
          <a:xfrm rot="0">
            <a:off x="2143802" y="6492933"/>
            <a:ext cx="4780356" cy="1665541"/>
          </a:xfrm>
          <a:prstGeom prst="rect">
            <a:avLst/>
          </a:prstGeom>
        </p:spPr>
        <p:txBody>
          <a:bodyPr anchor="t" rtlCol="false" tIns="0" lIns="0" bIns="0" rIns="0">
            <a:spAutoFit/>
          </a:bodyPr>
          <a:lstStyle/>
          <a:p>
            <a:pPr algn="r">
              <a:lnSpc>
                <a:spcPts val="2698"/>
              </a:lnSpc>
            </a:pPr>
            <a:r>
              <a:rPr lang="en-US" sz="1927">
                <a:solidFill>
                  <a:srgbClr val="000000"/>
                </a:solidFill>
                <a:latin typeface="Poppins"/>
                <a:ea typeface="Poppins"/>
                <a:cs typeface="Poppins"/>
                <a:sym typeface="Poppins"/>
              </a:rPr>
              <a:t>Lorem ipsum dolor sit amet, consectetur adipiscing elit. Nulla vel turpis at est varius dignissim. Integer facilisis porta malesuada. Curabitur vel euismod tortor, vel lobortis odio.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CFFEF"/>
        </a:solidFill>
      </p:bgPr>
    </p:bg>
    <p:spTree>
      <p:nvGrpSpPr>
        <p:cNvPr id="1" name=""/>
        <p:cNvGrpSpPr/>
        <p:nvPr/>
      </p:nvGrpSpPr>
      <p:grpSpPr>
        <a:xfrm>
          <a:off x="0" y="0"/>
          <a:ext cx="0" cy="0"/>
          <a:chOff x="0" y="0"/>
          <a:chExt cx="0" cy="0"/>
        </a:xfrm>
      </p:grpSpPr>
      <p:sp>
        <p:nvSpPr>
          <p:cNvPr name="Freeform 2" id="2"/>
          <p:cNvSpPr/>
          <p:nvPr/>
        </p:nvSpPr>
        <p:spPr>
          <a:xfrm flipH="false" flipV="false" rot="912534">
            <a:off x="8950665" y="-691671"/>
            <a:ext cx="10389128" cy="3440741"/>
          </a:xfrm>
          <a:custGeom>
            <a:avLst/>
            <a:gdLst/>
            <a:ahLst/>
            <a:cxnLst/>
            <a:rect r="r" b="b" t="t" l="l"/>
            <a:pathLst>
              <a:path h="3440741" w="10389128">
                <a:moveTo>
                  <a:pt x="0" y="0"/>
                </a:moveTo>
                <a:lnTo>
                  <a:pt x="10389127" y="0"/>
                </a:lnTo>
                <a:lnTo>
                  <a:pt x="10389127" y="3440742"/>
                </a:lnTo>
                <a:lnTo>
                  <a:pt x="0" y="34407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912534">
            <a:off x="-1514512" y="7537929"/>
            <a:ext cx="10389128" cy="3440741"/>
          </a:xfrm>
          <a:custGeom>
            <a:avLst/>
            <a:gdLst/>
            <a:ahLst/>
            <a:cxnLst/>
            <a:rect r="r" b="b" t="t" l="l"/>
            <a:pathLst>
              <a:path h="3440741" w="10389128">
                <a:moveTo>
                  <a:pt x="10389127" y="3440742"/>
                </a:moveTo>
                <a:lnTo>
                  <a:pt x="0" y="3440742"/>
                </a:lnTo>
                <a:lnTo>
                  <a:pt x="0" y="0"/>
                </a:lnTo>
                <a:lnTo>
                  <a:pt x="10389127" y="0"/>
                </a:lnTo>
                <a:lnTo>
                  <a:pt x="10389127" y="344074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0">
            <a:off x="-1115495" y="-198827"/>
            <a:ext cx="7339081" cy="4250380"/>
          </a:xfrm>
          <a:custGeom>
            <a:avLst/>
            <a:gdLst/>
            <a:ahLst/>
            <a:cxnLst/>
            <a:rect r="r" b="b" t="t" l="l"/>
            <a:pathLst>
              <a:path h="4250380" w="7339081">
                <a:moveTo>
                  <a:pt x="7339081" y="0"/>
                </a:moveTo>
                <a:lnTo>
                  <a:pt x="0" y="0"/>
                </a:lnTo>
                <a:lnTo>
                  <a:pt x="0" y="4250380"/>
                </a:lnTo>
                <a:lnTo>
                  <a:pt x="7339081" y="4250380"/>
                </a:lnTo>
                <a:lnTo>
                  <a:pt x="733908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3982564" y="0"/>
            <a:ext cx="4305436" cy="6298694"/>
          </a:xfrm>
          <a:custGeom>
            <a:avLst/>
            <a:gdLst/>
            <a:ahLst/>
            <a:cxnLst/>
            <a:rect r="r" b="b" t="t" l="l"/>
            <a:pathLst>
              <a:path h="6298694" w="4305436">
                <a:moveTo>
                  <a:pt x="0" y="0"/>
                </a:moveTo>
                <a:lnTo>
                  <a:pt x="4305436" y="0"/>
                </a:lnTo>
                <a:lnTo>
                  <a:pt x="4305436" y="6298694"/>
                </a:lnTo>
                <a:lnTo>
                  <a:pt x="0" y="62986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true" rot="0">
            <a:off x="-625385" y="3610316"/>
            <a:ext cx="4607041" cy="6739931"/>
          </a:xfrm>
          <a:custGeom>
            <a:avLst/>
            <a:gdLst/>
            <a:ahLst/>
            <a:cxnLst/>
            <a:rect r="r" b="b" t="t" l="l"/>
            <a:pathLst>
              <a:path h="6739931" w="4607041">
                <a:moveTo>
                  <a:pt x="4607041" y="6739931"/>
                </a:moveTo>
                <a:lnTo>
                  <a:pt x="0" y="6739931"/>
                </a:lnTo>
                <a:lnTo>
                  <a:pt x="0" y="0"/>
                </a:lnTo>
                <a:lnTo>
                  <a:pt x="4607041" y="0"/>
                </a:lnTo>
                <a:lnTo>
                  <a:pt x="4607041" y="6739931"/>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9857786" y="7141315"/>
            <a:ext cx="7401514" cy="2619375"/>
          </a:xfrm>
          <a:prstGeom prst="rect">
            <a:avLst/>
          </a:prstGeom>
        </p:spPr>
        <p:txBody>
          <a:bodyPr anchor="t" rtlCol="false" tIns="0" lIns="0" bIns="0" rIns="0">
            <a:spAutoFit/>
          </a:bodyPr>
          <a:lstStyle/>
          <a:p>
            <a:pPr algn="l">
              <a:lnSpc>
                <a:spcPts val="9975"/>
              </a:lnSpc>
            </a:pPr>
            <a:r>
              <a:rPr lang="en-US" sz="10500" spc="-525">
                <a:solidFill>
                  <a:srgbClr val="0F4F36"/>
                </a:solidFill>
                <a:latin typeface="League Spartan"/>
                <a:ea typeface="League Spartan"/>
                <a:cs typeface="League Spartan"/>
                <a:sym typeface="League Spartan"/>
              </a:rPr>
              <a:t>BUSINESS PROPOSAL</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sp>
        <p:nvSpPr>
          <p:cNvPr name="Freeform 2" id="2"/>
          <p:cNvSpPr/>
          <p:nvPr/>
        </p:nvSpPr>
        <p:spPr>
          <a:xfrm flipH="false" flipV="false" rot="0">
            <a:off x="0" y="2369615"/>
            <a:ext cx="18288000" cy="7481455"/>
          </a:xfrm>
          <a:custGeom>
            <a:avLst/>
            <a:gdLst/>
            <a:ahLst/>
            <a:cxnLst/>
            <a:rect r="r" b="b" t="t" l="l"/>
            <a:pathLst>
              <a:path h="7481455" w="18288000">
                <a:moveTo>
                  <a:pt x="0" y="0"/>
                </a:moveTo>
                <a:lnTo>
                  <a:pt x="18288000" y="0"/>
                </a:lnTo>
                <a:lnTo>
                  <a:pt x="18288000" y="7481455"/>
                </a:lnTo>
                <a:lnTo>
                  <a:pt x="0" y="748145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12462" y="2631007"/>
            <a:ext cx="3941425" cy="1649398"/>
            <a:chOff x="0" y="0"/>
            <a:chExt cx="1038071" cy="434409"/>
          </a:xfrm>
        </p:grpSpPr>
        <p:sp>
          <p:nvSpPr>
            <p:cNvPr name="Freeform 4" id="4"/>
            <p:cNvSpPr/>
            <p:nvPr/>
          </p:nvSpPr>
          <p:spPr>
            <a:xfrm flipH="false" flipV="false" rot="0">
              <a:off x="0" y="0"/>
              <a:ext cx="1038071" cy="434409"/>
            </a:xfrm>
            <a:custGeom>
              <a:avLst/>
              <a:gdLst/>
              <a:ahLst/>
              <a:cxnLst/>
              <a:rect r="r" b="b" t="t" l="l"/>
              <a:pathLst>
                <a:path h="434409" w="1038071">
                  <a:moveTo>
                    <a:pt x="0" y="0"/>
                  </a:moveTo>
                  <a:lnTo>
                    <a:pt x="1038071" y="0"/>
                  </a:lnTo>
                  <a:lnTo>
                    <a:pt x="1038071" y="434409"/>
                  </a:lnTo>
                  <a:lnTo>
                    <a:pt x="0" y="434409"/>
                  </a:lnTo>
                  <a:close/>
                </a:path>
              </a:pathLst>
            </a:custGeom>
            <a:solidFill>
              <a:srgbClr val="FFFFFF"/>
            </a:solidFill>
          </p:spPr>
        </p:sp>
        <p:sp>
          <p:nvSpPr>
            <p:cNvPr name="TextBox 5" id="5"/>
            <p:cNvSpPr txBox="true"/>
            <p:nvPr/>
          </p:nvSpPr>
          <p:spPr>
            <a:xfrm>
              <a:off x="0" y="66675"/>
              <a:ext cx="1038071" cy="367734"/>
            </a:xfrm>
            <a:prstGeom prst="rect">
              <a:avLst/>
            </a:prstGeom>
          </p:spPr>
          <p:txBody>
            <a:bodyPr anchor="ctr" rtlCol="false" tIns="0" lIns="0" bIns="0" rIns="0"/>
            <a:lstStyle/>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Earn credit by passing a class.</a:t>
              </a:r>
            </a:p>
          </p:txBody>
        </p:sp>
      </p:grpSp>
      <p:grpSp>
        <p:nvGrpSpPr>
          <p:cNvPr name="Group 6" id="6"/>
          <p:cNvGrpSpPr/>
          <p:nvPr/>
        </p:nvGrpSpPr>
        <p:grpSpPr>
          <a:xfrm rot="0">
            <a:off x="1279346" y="5343596"/>
            <a:ext cx="2207658" cy="1533494"/>
            <a:chOff x="0" y="0"/>
            <a:chExt cx="581441" cy="403883"/>
          </a:xfrm>
        </p:grpSpPr>
        <p:sp>
          <p:nvSpPr>
            <p:cNvPr name="Freeform 7" id="7"/>
            <p:cNvSpPr/>
            <p:nvPr/>
          </p:nvSpPr>
          <p:spPr>
            <a:xfrm flipH="false" flipV="false" rot="0">
              <a:off x="0" y="0"/>
              <a:ext cx="581441" cy="403883"/>
            </a:xfrm>
            <a:custGeom>
              <a:avLst/>
              <a:gdLst/>
              <a:ahLst/>
              <a:cxnLst/>
              <a:rect r="r" b="b" t="t" l="l"/>
              <a:pathLst>
                <a:path h="403883" w="581441">
                  <a:moveTo>
                    <a:pt x="0" y="0"/>
                  </a:moveTo>
                  <a:lnTo>
                    <a:pt x="581441" y="0"/>
                  </a:lnTo>
                  <a:lnTo>
                    <a:pt x="581441" y="403883"/>
                  </a:lnTo>
                  <a:lnTo>
                    <a:pt x="0" y="403883"/>
                  </a:lnTo>
                  <a:close/>
                </a:path>
              </a:pathLst>
            </a:custGeom>
            <a:solidFill>
              <a:srgbClr val="184F48"/>
            </a:solidFill>
            <a:ln w="133350" cap="sq">
              <a:solidFill>
                <a:srgbClr val="000000"/>
              </a:solidFill>
              <a:prstDash val="dash"/>
              <a:miter/>
            </a:ln>
          </p:spPr>
        </p:sp>
        <p:sp>
          <p:nvSpPr>
            <p:cNvPr name="TextBox 8" id="8"/>
            <p:cNvSpPr txBox="true"/>
            <p:nvPr/>
          </p:nvSpPr>
          <p:spPr>
            <a:xfrm>
              <a:off x="0" y="66675"/>
              <a:ext cx="581441" cy="337208"/>
            </a:xfrm>
            <a:prstGeom prst="rect">
              <a:avLst/>
            </a:prstGeom>
          </p:spPr>
          <p:txBody>
            <a:bodyPr anchor="ctr" rtlCol="false" tIns="0" lIns="0" bIns="0" rIns="0"/>
            <a:lstStyle/>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CREDIT</a:t>
              </a:r>
            </a:p>
          </p:txBody>
        </p:sp>
      </p:grpSp>
      <p:grpSp>
        <p:nvGrpSpPr>
          <p:cNvPr name="Group 9" id="9"/>
          <p:cNvGrpSpPr/>
          <p:nvPr/>
        </p:nvGrpSpPr>
        <p:grpSpPr>
          <a:xfrm rot="0">
            <a:off x="4124865" y="5381641"/>
            <a:ext cx="3048422" cy="1533494"/>
            <a:chOff x="0" y="0"/>
            <a:chExt cx="802877" cy="403883"/>
          </a:xfrm>
        </p:grpSpPr>
        <p:sp>
          <p:nvSpPr>
            <p:cNvPr name="Freeform 10" id="10"/>
            <p:cNvSpPr/>
            <p:nvPr/>
          </p:nvSpPr>
          <p:spPr>
            <a:xfrm flipH="false" flipV="false" rot="0">
              <a:off x="0" y="0"/>
              <a:ext cx="802877" cy="403883"/>
            </a:xfrm>
            <a:custGeom>
              <a:avLst/>
              <a:gdLst/>
              <a:ahLst/>
              <a:cxnLst/>
              <a:rect r="r" b="b" t="t" l="l"/>
              <a:pathLst>
                <a:path h="403883" w="802877">
                  <a:moveTo>
                    <a:pt x="0" y="0"/>
                  </a:moveTo>
                  <a:lnTo>
                    <a:pt x="802877" y="0"/>
                  </a:lnTo>
                  <a:lnTo>
                    <a:pt x="802877" y="403883"/>
                  </a:lnTo>
                  <a:lnTo>
                    <a:pt x="0" y="403883"/>
                  </a:lnTo>
                  <a:close/>
                </a:path>
              </a:pathLst>
            </a:custGeom>
            <a:solidFill>
              <a:srgbClr val="184F48"/>
            </a:solidFill>
            <a:ln w="133350" cap="sq">
              <a:solidFill>
                <a:srgbClr val="000000"/>
              </a:solidFill>
              <a:prstDash val="dash"/>
              <a:miter/>
            </a:ln>
          </p:spPr>
        </p:sp>
        <p:sp>
          <p:nvSpPr>
            <p:cNvPr name="TextBox 11" id="11"/>
            <p:cNvSpPr txBox="true"/>
            <p:nvPr/>
          </p:nvSpPr>
          <p:spPr>
            <a:xfrm>
              <a:off x="0" y="66675"/>
              <a:ext cx="802877" cy="337208"/>
            </a:xfrm>
            <a:prstGeom prst="rect">
              <a:avLst/>
            </a:prstGeom>
          </p:spPr>
          <p:txBody>
            <a:bodyPr anchor="ctr" rtlCol="false" tIns="0" lIns="0" bIns="0" rIns="0"/>
            <a:lstStyle/>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 TRANSCRIPT</a:t>
              </a:r>
            </a:p>
          </p:txBody>
        </p:sp>
      </p:grpSp>
      <p:grpSp>
        <p:nvGrpSpPr>
          <p:cNvPr name="Group 12" id="12"/>
          <p:cNvGrpSpPr/>
          <p:nvPr/>
        </p:nvGrpSpPr>
        <p:grpSpPr>
          <a:xfrm rot="0">
            <a:off x="11377623" y="5343596"/>
            <a:ext cx="2207658" cy="1533494"/>
            <a:chOff x="0" y="0"/>
            <a:chExt cx="581441" cy="403883"/>
          </a:xfrm>
        </p:grpSpPr>
        <p:sp>
          <p:nvSpPr>
            <p:cNvPr name="Freeform 13" id="13"/>
            <p:cNvSpPr/>
            <p:nvPr/>
          </p:nvSpPr>
          <p:spPr>
            <a:xfrm flipH="false" flipV="false" rot="0">
              <a:off x="0" y="0"/>
              <a:ext cx="581441" cy="403883"/>
            </a:xfrm>
            <a:custGeom>
              <a:avLst/>
              <a:gdLst/>
              <a:ahLst/>
              <a:cxnLst/>
              <a:rect r="r" b="b" t="t" l="l"/>
              <a:pathLst>
                <a:path h="403883" w="581441">
                  <a:moveTo>
                    <a:pt x="0" y="0"/>
                  </a:moveTo>
                  <a:lnTo>
                    <a:pt x="581441" y="0"/>
                  </a:lnTo>
                  <a:lnTo>
                    <a:pt x="581441" y="403883"/>
                  </a:lnTo>
                  <a:lnTo>
                    <a:pt x="0" y="403883"/>
                  </a:lnTo>
                  <a:close/>
                </a:path>
              </a:pathLst>
            </a:custGeom>
            <a:solidFill>
              <a:srgbClr val="184F48"/>
            </a:solidFill>
            <a:ln w="133350" cap="sq">
              <a:solidFill>
                <a:srgbClr val="000000"/>
              </a:solidFill>
              <a:prstDash val="dash"/>
              <a:miter/>
            </a:ln>
          </p:spPr>
        </p:sp>
        <p:sp>
          <p:nvSpPr>
            <p:cNvPr name="TextBox 14" id="14"/>
            <p:cNvSpPr txBox="true"/>
            <p:nvPr/>
          </p:nvSpPr>
          <p:spPr>
            <a:xfrm>
              <a:off x="0" y="66675"/>
              <a:ext cx="581441" cy="337208"/>
            </a:xfrm>
            <a:prstGeom prst="rect">
              <a:avLst/>
            </a:prstGeom>
          </p:spPr>
          <p:txBody>
            <a:bodyPr anchor="ctr" rtlCol="false" tIns="0" lIns="0" bIns="0" rIns="0"/>
            <a:lstStyle/>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ELECTIVE</a:t>
              </a:r>
            </a:p>
          </p:txBody>
        </p:sp>
      </p:grpSp>
      <p:grpSp>
        <p:nvGrpSpPr>
          <p:cNvPr name="Group 15" id="15"/>
          <p:cNvGrpSpPr/>
          <p:nvPr/>
        </p:nvGrpSpPr>
        <p:grpSpPr>
          <a:xfrm rot="0">
            <a:off x="14235028" y="5338488"/>
            <a:ext cx="3339595" cy="1533494"/>
            <a:chOff x="0" y="0"/>
            <a:chExt cx="879564" cy="403883"/>
          </a:xfrm>
        </p:grpSpPr>
        <p:sp>
          <p:nvSpPr>
            <p:cNvPr name="Freeform 16" id="16"/>
            <p:cNvSpPr/>
            <p:nvPr/>
          </p:nvSpPr>
          <p:spPr>
            <a:xfrm flipH="false" flipV="false" rot="0">
              <a:off x="0" y="0"/>
              <a:ext cx="879564" cy="403883"/>
            </a:xfrm>
            <a:custGeom>
              <a:avLst/>
              <a:gdLst/>
              <a:ahLst/>
              <a:cxnLst/>
              <a:rect r="r" b="b" t="t" l="l"/>
              <a:pathLst>
                <a:path h="403883" w="879564">
                  <a:moveTo>
                    <a:pt x="0" y="0"/>
                  </a:moveTo>
                  <a:lnTo>
                    <a:pt x="879564" y="0"/>
                  </a:lnTo>
                  <a:lnTo>
                    <a:pt x="879564" y="403883"/>
                  </a:lnTo>
                  <a:lnTo>
                    <a:pt x="0" y="403883"/>
                  </a:lnTo>
                  <a:close/>
                </a:path>
              </a:pathLst>
            </a:custGeom>
            <a:solidFill>
              <a:srgbClr val="184F48"/>
            </a:solidFill>
            <a:ln w="133350" cap="sq">
              <a:solidFill>
                <a:srgbClr val="000000"/>
              </a:solidFill>
              <a:prstDash val="dash"/>
              <a:miter/>
            </a:ln>
          </p:spPr>
        </p:sp>
        <p:sp>
          <p:nvSpPr>
            <p:cNvPr name="TextBox 17" id="17"/>
            <p:cNvSpPr txBox="true"/>
            <p:nvPr/>
          </p:nvSpPr>
          <p:spPr>
            <a:xfrm>
              <a:off x="0" y="66675"/>
              <a:ext cx="879564" cy="337208"/>
            </a:xfrm>
            <a:prstGeom prst="rect">
              <a:avLst/>
            </a:prstGeom>
          </p:spPr>
          <p:txBody>
            <a:bodyPr anchor="ctr" rtlCol="false" tIns="0" lIns="0" bIns="0" rIns="0"/>
            <a:lstStyle/>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PREREQUISITE</a:t>
              </a:r>
            </a:p>
          </p:txBody>
        </p:sp>
      </p:grpSp>
      <p:grpSp>
        <p:nvGrpSpPr>
          <p:cNvPr name="Group 18" id="18"/>
          <p:cNvGrpSpPr/>
          <p:nvPr/>
        </p:nvGrpSpPr>
        <p:grpSpPr>
          <a:xfrm rot="0">
            <a:off x="7173287" y="2631007"/>
            <a:ext cx="3941425" cy="1649398"/>
            <a:chOff x="0" y="0"/>
            <a:chExt cx="1038071" cy="434409"/>
          </a:xfrm>
        </p:grpSpPr>
        <p:sp>
          <p:nvSpPr>
            <p:cNvPr name="Freeform 19" id="19"/>
            <p:cNvSpPr/>
            <p:nvPr/>
          </p:nvSpPr>
          <p:spPr>
            <a:xfrm flipH="false" flipV="false" rot="0">
              <a:off x="0" y="0"/>
              <a:ext cx="1038071" cy="434409"/>
            </a:xfrm>
            <a:custGeom>
              <a:avLst/>
              <a:gdLst/>
              <a:ahLst/>
              <a:cxnLst/>
              <a:rect r="r" b="b" t="t" l="l"/>
              <a:pathLst>
                <a:path h="434409" w="1038071">
                  <a:moveTo>
                    <a:pt x="0" y="0"/>
                  </a:moveTo>
                  <a:lnTo>
                    <a:pt x="1038071" y="0"/>
                  </a:lnTo>
                  <a:lnTo>
                    <a:pt x="1038071" y="434409"/>
                  </a:lnTo>
                  <a:lnTo>
                    <a:pt x="0" y="434409"/>
                  </a:lnTo>
                  <a:close/>
                </a:path>
              </a:pathLst>
            </a:custGeom>
            <a:solidFill>
              <a:srgbClr val="FFFFFF"/>
            </a:solidFill>
          </p:spPr>
        </p:sp>
        <p:sp>
          <p:nvSpPr>
            <p:cNvPr name="TextBox 20" id="20"/>
            <p:cNvSpPr txBox="true"/>
            <p:nvPr/>
          </p:nvSpPr>
          <p:spPr>
            <a:xfrm>
              <a:off x="0" y="66675"/>
              <a:ext cx="1038071" cy="367734"/>
            </a:xfrm>
            <a:prstGeom prst="rect">
              <a:avLst/>
            </a:prstGeom>
          </p:spPr>
          <p:txBody>
            <a:bodyPr anchor="ctr" rtlCol="false" tIns="0" lIns="0" bIns="0" rIns="0"/>
            <a:lstStyle/>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Career and Technical Education</a:t>
              </a:r>
            </a:p>
          </p:txBody>
        </p:sp>
      </p:grpSp>
      <p:grpSp>
        <p:nvGrpSpPr>
          <p:cNvPr name="Group 21" id="21"/>
          <p:cNvGrpSpPr/>
          <p:nvPr/>
        </p:nvGrpSpPr>
        <p:grpSpPr>
          <a:xfrm rot="0">
            <a:off x="7949684" y="5381641"/>
            <a:ext cx="2207658" cy="1533494"/>
            <a:chOff x="0" y="0"/>
            <a:chExt cx="581441" cy="403883"/>
          </a:xfrm>
        </p:grpSpPr>
        <p:sp>
          <p:nvSpPr>
            <p:cNvPr name="Freeform 22" id="22"/>
            <p:cNvSpPr/>
            <p:nvPr/>
          </p:nvSpPr>
          <p:spPr>
            <a:xfrm flipH="false" flipV="false" rot="0">
              <a:off x="0" y="0"/>
              <a:ext cx="581441" cy="403883"/>
            </a:xfrm>
            <a:custGeom>
              <a:avLst/>
              <a:gdLst/>
              <a:ahLst/>
              <a:cxnLst/>
              <a:rect r="r" b="b" t="t" l="l"/>
              <a:pathLst>
                <a:path h="403883" w="581441">
                  <a:moveTo>
                    <a:pt x="0" y="0"/>
                  </a:moveTo>
                  <a:lnTo>
                    <a:pt x="581441" y="0"/>
                  </a:lnTo>
                  <a:lnTo>
                    <a:pt x="581441" y="403883"/>
                  </a:lnTo>
                  <a:lnTo>
                    <a:pt x="0" y="403883"/>
                  </a:lnTo>
                  <a:close/>
                </a:path>
              </a:pathLst>
            </a:custGeom>
            <a:solidFill>
              <a:srgbClr val="184F48"/>
            </a:solidFill>
            <a:ln w="133350" cap="sq">
              <a:solidFill>
                <a:srgbClr val="000000"/>
              </a:solidFill>
              <a:prstDash val="dash"/>
              <a:miter/>
            </a:ln>
          </p:spPr>
        </p:sp>
        <p:sp>
          <p:nvSpPr>
            <p:cNvPr name="TextBox 23" id="23"/>
            <p:cNvSpPr txBox="true"/>
            <p:nvPr/>
          </p:nvSpPr>
          <p:spPr>
            <a:xfrm>
              <a:off x="0" y="66675"/>
              <a:ext cx="581441" cy="337208"/>
            </a:xfrm>
            <a:prstGeom prst="rect">
              <a:avLst/>
            </a:prstGeom>
          </p:spPr>
          <p:txBody>
            <a:bodyPr anchor="ctr" rtlCol="false" tIns="0" lIns="0" bIns="0" rIns="0"/>
            <a:lstStyle/>
            <a:p>
              <a:pPr algn="ctr">
                <a:lnSpc>
                  <a:spcPts val="3875"/>
                </a:lnSpc>
              </a:pPr>
              <a:r>
                <a:rPr lang="en-US" b="true" sz="3799" spc="-132">
                  <a:solidFill>
                    <a:srgbClr val="FFFFFF"/>
                  </a:solidFill>
                  <a:latin typeface="Glacial Indifference Bold"/>
                  <a:ea typeface="Glacial Indifference Bold"/>
                  <a:cs typeface="Glacial Indifference Bold"/>
                  <a:sym typeface="Glacial Indifference Bold"/>
                </a:rPr>
                <a:t>CTE</a:t>
              </a:r>
            </a:p>
          </p:txBody>
        </p:sp>
      </p:grpSp>
      <p:grpSp>
        <p:nvGrpSpPr>
          <p:cNvPr name="Group 24" id="24"/>
          <p:cNvGrpSpPr/>
          <p:nvPr/>
        </p:nvGrpSpPr>
        <p:grpSpPr>
          <a:xfrm rot="0">
            <a:off x="13934113" y="2631007"/>
            <a:ext cx="3941425" cy="1649398"/>
            <a:chOff x="0" y="0"/>
            <a:chExt cx="1038071" cy="434409"/>
          </a:xfrm>
        </p:grpSpPr>
        <p:sp>
          <p:nvSpPr>
            <p:cNvPr name="Freeform 25" id="25"/>
            <p:cNvSpPr/>
            <p:nvPr/>
          </p:nvSpPr>
          <p:spPr>
            <a:xfrm flipH="false" flipV="false" rot="0">
              <a:off x="0" y="0"/>
              <a:ext cx="1038071" cy="434409"/>
            </a:xfrm>
            <a:custGeom>
              <a:avLst/>
              <a:gdLst/>
              <a:ahLst/>
              <a:cxnLst/>
              <a:rect r="r" b="b" t="t" l="l"/>
              <a:pathLst>
                <a:path h="434409" w="1038071">
                  <a:moveTo>
                    <a:pt x="0" y="0"/>
                  </a:moveTo>
                  <a:lnTo>
                    <a:pt x="1038071" y="0"/>
                  </a:lnTo>
                  <a:lnTo>
                    <a:pt x="1038071" y="434409"/>
                  </a:lnTo>
                  <a:lnTo>
                    <a:pt x="0" y="434409"/>
                  </a:lnTo>
                  <a:close/>
                </a:path>
              </a:pathLst>
            </a:custGeom>
            <a:solidFill>
              <a:srgbClr val="FFFFFF"/>
            </a:solidFill>
          </p:spPr>
        </p:sp>
        <p:sp>
          <p:nvSpPr>
            <p:cNvPr name="TextBox 26" id="26"/>
            <p:cNvSpPr txBox="true"/>
            <p:nvPr/>
          </p:nvSpPr>
          <p:spPr>
            <a:xfrm>
              <a:off x="0" y="66675"/>
              <a:ext cx="1038071" cy="367734"/>
            </a:xfrm>
            <a:prstGeom prst="rect">
              <a:avLst/>
            </a:prstGeom>
          </p:spPr>
          <p:txBody>
            <a:bodyPr anchor="ctr" rtlCol="false" tIns="0" lIns="0" bIns="0" rIns="0"/>
            <a:lstStyle/>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A requirement before you can take a class.</a:t>
              </a:r>
            </a:p>
          </p:txBody>
        </p:sp>
      </p:grpSp>
      <p:grpSp>
        <p:nvGrpSpPr>
          <p:cNvPr name="Group 27" id="27"/>
          <p:cNvGrpSpPr/>
          <p:nvPr/>
        </p:nvGrpSpPr>
        <p:grpSpPr>
          <a:xfrm rot="0">
            <a:off x="3614555" y="7930065"/>
            <a:ext cx="3941425" cy="1649398"/>
            <a:chOff x="0" y="0"/>
            <a:chExt cx="1038071" cy="434409"/>
          </a:xfrm>
        </p:grpSpPr>
        <p:sp>
          <p:nvSpPr>
            <p:cNvPr name="Freeform 28" id="28"/>
            <p:cNvSpPr/>
            <p:nvPr/>
          </p:nvSpPr>
          <p:spPr>
            <a:xfrm flipH="false" flipV="false" rot="0">
              <a:off x="0" y="0"/>
              <a:ext cx="1038071" cy="434409"/>
            </a:xfrm>
            <a:custGeom>
              <a:avLst/>
              <a:gdLst/>
              <a:ahLst/>
              <a:cxnLst/>
              <a:rect r="r" b="b" t="t" l="l"/>
              <a:pathLst>
                <a:path h="434409" w="1038071">
                  <a:moveTo>
                    <a:pt x="0" y="0"/>
                  </a:moveTo>
                  <a:lnTo>
                    <a:pt x="1038071" y="0"/>
                  </a:lnTo>
                  <a:lnTo>
                    <a:pt x="1038071" y="434409"/>
                  </a:lnTo>
                  <a:lnTo>
                    <a:pt x="0" y="434409"/>
                  </a:lnTo>
                  <a:close/>
                </a:path>
              </a:pathLst>
            </a:custGeom>
            <a:solidFill>
              <a:srgbClr val="FFFFFF"/>
            </a:solidFill>
          </p:spPr>
        </p:sp>
        <p:sp>
          <p:nvSpPr>
            <p:cNvPr name="TextBox 29" id="29"/>
            <p:cNvSpPr txBox="true"/>
            <p:nvPr/>
          </p:nvSpPr>
          <p:spPr>
            <a:xfrm>
              <a:off x="0" y="66675"/>
              <a:ext cx="1038071" cy="367734"/>
            </a:xfrm>
            <a:prstGeom prst="rect">
              <a:avLst/>
            </a:prstGeom>
          </p:spPr>
          <p:txBody>
            <a:bodyPr anchor="ctr" rtlCol="false" tIns="0" lIns="0" bIns="0" rIns="0"/>
            <a:lstStyle/>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Detailed record of all courses you’ve taken</a:t>
              </a:r>
            </a:p>
          </p:txBody>
        </p:sp>
      </p:grpSp>
      <p:grpSp>
        <p:nvGrpSpPr>
          <p:cNvPr name="Group 30" id="30"/>
          <p:cNvGrpSpPr/>
          <p:nvPr/>
        </p:nvGrpSpPr>
        <p:grpSpPr>
          <a:xfrm rot="0">
            <a:off x="10375930" y="7930065"/>
            <a:ext cx="3941425" cy="1649398"/>
            <a:chOff x="0" y="0"/>
            <a:chExt cx="1038071" cy="434409"/>
          </a:xfrm>
        </p:grpSpPr>
        <p:sp>
          <p:nvSpPr>
            <p:cNvPr name="Freeform 31" id="31"/>
            <p:cNvSpPr/>
            <p:nvPr/>
          </p:nvSpPr>
          <p:spPr>
            <a:xfrm flipH="false" flipV="false" rot="0">
              <a:off x="0" y="0"/>
              <a:ext cx="1038071" cy="434409"/>
            </a:xfrm>
            <a:custGeom>
              <a:avLst/>
              <a:gdLst/>
              <a:ahLst/>
              <a:cxnLst/>
              <a:rect r="r" b="b" t="t" l="l"/>
              <a:pathLst>
                <a:path h="434409" w="1038071">
                  <a:moveTo>
                    <a:pt x="0" y="0"/>
                  </a:moveTo>
                  <a:lnTo>
                    <a:pt x="1038071" y="0"/>
                  </a:lnTo>
                  <a:lnTo>
                    <a:pt x="1038071" y="434409"/>
                  </a:lnTo>
                  <a:lnTo>
                    <a:pt x="0" y="434409"/>
                  </a:lnTo>
                  <a:close/>
                </a:path>
              </a:pathLst>
            </a:custGeom>
            <a:solidFill>
              <a:srgbClr val="FFFFFF"/>
            </a:solidFill>
          </p:spPr>
        </p:sp>
        <p:sp>
          <p:nvSpPr>
            <p:cNvPr name="TextBox 32" id="32"/>
            <p:cNvSpPr txBox="true"/>
            <p:nvPr/>
          </p:nvSpPr>
          <p:spPr>
            <a:xfrm>
              <a:off x="0" y="66675"/>
              <a:ext cx="1038071" cy="367734"/>
            </a:xfrm>
            <a:prstGeom prst="rect">
              <a:avLst/>
            </a:prstGeom>
          </p:spPr>
          <p:txBody>
            <a:bodyPr anchor="ctr" rtlCol="false" tIns="0" lIns="0" bIns="0" rIns="0"/>
            <a:lstStyle/>
            <a:p>
              <a:pPr algn="ctr">
                <a:lnSpc>
                  <a:spcPts val="3875"/>
                </a:lnSpc>
              </a:pPr>
              <a:r>
                <a:rPr lang="en-US" b="true" sz="3799" spc="-132">
                  <a:solidFill>
                    <a:srgbClr val="000000"/>
                  </a:solidFill>
                  <a:latin typeface="Glacial Indifference Bold"/>
                  <a:ea typeface="Glacial Indifference Bold"/>
                  <a:cs typeface="Glacial Indifference Bold"/>
                  <a:sym typeface="Glacial Indifference Bold"/>
                </a:rPr>
                <a:t>An exploratory class; can be in any subject</a:t>
              </a:r>
            </a:p>
          </p:txBody>
        </p:sp>
      </p:grpSp>
      <p:grpSp>
        <p:nvGrpSpPr>
          <p:cNvPr name="Group 33" id="33"/>
          <p:cNvGrpSpPr/>
          <p:nvPr/>
        </p:nvGrpSpPr>
        <p:grpSpPr>
          <a:xfrm rot="0">
            <a:off x="1194760" y="710741"/>
            <a:ext cx="15898480" cy="1165684"/>
            <a:chOff x="0" y="0"/>
            <a:chExt cx="126585437" cy="9281301"/>
          </a:xfrm>
        </p:grpSpPr>
        <p:sp>
          <p:nvSpPr>
            <p:cNvPr name="Freeform 34" id="34"/>
            <p:cNvSpPr/>
            <p:nvPr/>
          </p:nvSpPr>
          <p:spPr>
            <a:xfrm flipH="false" flipV="false" rot="0">
              <a:off x="72390" y="72390"/>
              <a:ext cx="126440657" cy="9136522"/>
            </a:xfrm>
            <a:custGeom>
              <a:avLst/>
              <a:gdLst/>
              <a:ahLst/>
              <a:cxnLst/>
              <a:rect r="r" b="b" t="t" l="l"/>
              <a:pathLst>
                <a:path h="9136522" w="126440657">
                  <a:moveTo>
                    <a:pt x="0" y="0"/>
                  </a:moveTo>
                  <a:lnTo>
                    <a:pt x="126440657" y="0"/>
                  </a:lnTo>
                  <a:lnTo>
                    <a:pt x="126440657" y="9136522"/>
                  </a:lnTo>
                  <a:lnTo>
                    <a:pt x="0" y="9136522"/>
                  </a:lnTo>
                  <a:lnTo>
                    <a:pt x="0" y="0"/>
                  </a:lnTo>
                  <a:close/>
                </a:path>
              </a:pathLst>
            </a:custGeom>
            <a:solidFill>
              <a:srgbClr val="FFFFFF"/>
            </a:solidFill>
            <a:ln w="28575" cap="sq">
              <a:solidFill>
                <a:srgbClr val="000000"/>
              </a:solidFill>
              <a:prstDash val="solid"/>
              <a:miter/>
            </a:ln>
          </p:spPr>
        </p:sp>
        <p:sp>
          <p:nvSpPr>
            <p:cNvPr name="Freeform 35" id="35"/>
            <p:cNvSpPr/>
            <p:nvPr/>
          </p:nvSpPr>
          <p:spPr>
            <a:xfrm flipH="false" flipV="false" rot="0">
              <a:off x="0" y="0"/>
              <a:ext cx="126585439" cy="9281301"/>
            </a:xfrm>
            <a:custGeom>
              <a:avLst/>
              <a:gdLst/>
              <a:ahLst/>
              <a:cxnLst/>
              <a:rect r="r" b="b" t="t" l="l"/>
              <a:pathLst>
                <a:path h="9281301" w="126585439">
                  <a:moveTo>
                    <a:pt x="126440654" y="9136521"/>
                  </a:moveTo>
                  <a:lnTo>
                    <a:pt x="126585439" y="9136521"/>
                  </a:lnTo>
                  <a:lnTo>
                    <a:pt x="126585439" y="9281301"/>
                  </a:lnTo>
                  <a:lnTo>
                    <a:pt x="126440654" y="9281301"/>
                  </a:lnTo>
                  <a:lnTo>
                    <a:pt x="126440654" y="9136521"/>
                  </a:lnTo>
                  <a:close/>
                  <a:moveTo>
                    <a:pt x="0" y="144780"/>
                  </a:moveTo>
                  <a:lnTo>
                    <a:pt x="144780" y="144780"/>
                  </a:lnTo>
                  <a:lnTo>
                    <a:pt x="144780" y="9136521"/>
                  </a:lnTo>
                  <a:lnTo>
                    <a:pt x="0" y="9136521"/>
                  </a:lnTo>
                  <a:lnTo>
                    <a:pt x="0" y="144780"/>
                  </a:lnTo>
                  <a:close/>
                  <a:moveTo>
                    <a:pt x="0" y="9136521"/>
                  </a:moveTo>
                  <a:lnTo>
                    <a:pt x="144780" y="9136521"/>
                  </a:lnTo>
                  <a:lnTo>
                    <a:pt x="144780" y="9281301"/>
                  </a:lnTo>
                  <a:lnTo>
                    <a:pt x="0" y="9281301"/>
                  </a:lnTo>
                  <a:lnTo>
                    <a:pt x="0" y="9136521"/>
                  </a:lnTo>
                  <a:close/>
                  <a:moveTo>
                    <a:pt x="126440654" y="144780"/>
                  </a:moveTo>
                  <a:lnTo>
                    <a:pt x="126585439" y="144780"/>
                  </a:lnTo>
                  <a:lnTo>
                    <a:pt x="126585439" y="9136521"/>
                  </a:lnTo>
                  <a:lnTo>
                    <a:pt x="126440654" y="9136521"/>
                  </a:lnTo>
                  <a:lnTo>
                    <a:pt x="126440654" y="144780"/>
                  </a:lnTo>
                  <a:close/>
                  <a:moveTo>
                    <a:pt x="144780" y="9136521"/>
                  </a:moveTo>
                  <a:lnTo>
                    <a:pt x="126440654" y="9136521"/>
                  </a:lnTo>
                  <a:lnTo>
                    <a:pt x="126440654" y="9281301"/>
                  </a:lnTo>
                  <a:lnTo>
                    <a:pt x="144780" y="9281301"/>
                  </a:lnTo>
                  <a:lnTo>
                    <a:pt x="144780" y="9136521"/>
                  </a:lnTo>
                  <a:close/>
                  <a:moveTo>
                    <a:pt x="126440654" y="0"/>
                  </a:moveTo>
                  <a:lnTo>
                    <a:pt x="126585439" y="0"/>
                  </a:lnTo>
                  <a:lnTo>
                    <a:pt x="126585439" y="144780"/>
                  </a:lnTo>
                  <a:lnTo>
                    <a:pt x="126440654" y="144780"/>
                  </a:lnTo>
                  <a:lnTo>
                    <a:pt x="126440654" y="0"/>
                  </a:lnTo>
                  <a:close/>
                  <a:moveTo>
                    <a:pt x="0" y="0"/>
                  </a:moveTo>
                  <a:lnTo>
                    <a:pt x="144780" y="0"/>
                  </a:lnTo>
                  <a:lnTo>
                    <a:pt x="144780" y="144780"/>
                  </a:lnTo>
                  <a:lnTo>
                    <a:pt x="0" y="144780"/>
                  </a:lnTo>
                  <a:lnTo>
                    <a:pt x="0" y="0"/>
                  </a:lnTo>
                  <a:close/>
                  <a:moveTo>
                    <a:pt x="144780" y="0"/>
                  </a:moveTo>
                  <a:lnTo>
                    <a:pt x="126440654" y="0"/>
                  </a:lnTo>
                  <a:lnTo>
                    <a:pt x="126440654"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36" id="36"/>
          <p:cNvSpPr txBox="true"/>
          <p:nvPr/>
        </p:nvSpPr>
        <p:spPr>
          <a:xfrm rot="0">
            <a:off x="1907874" y="869721"/>
            <a:ext cx="14472251" cy="847725"/>
          </a:xfrm>
          <a:prstGeom prst="rect">
            <a:avLst/>
          </a:prstGeom>
        </p:spPr>
        <p:txBody>
          <a:bodyPr anchor="t" rtlCol="false" tIns="0" lIns="0" bIns="0" rIns="0">
            <a:spAutoFit/>
          </a:bodyPr>
          <a:lstStyle/>
          <a:p>
            <a:pPr algn="ctr" marL="0" indent="0" lvl="0">
              <a:lnSpc>
                <a:spcPts val="6720"/>
              </a:lnSpc>
              <a:spcBef>
                <a:spcPct val="0"/>
              </a:spcBef>
            </a:pPr>
            <a:r>
              <a:rPr lang="en-US" b="true" sz="5600">
                <a:solidFill>
                  <a:srgbClr val="000000"/>
                </a:solidFill>
                <a:latin typeface="Eczar Semi-Bold"/>
                <a:ea typeface="Eczar Semi-Bold"/>
                <a:cs typeface="Eczar Semi-Bold"/>
                <a:sym typeface="Eczar Semi-Bold"/>
              </a:rPr>
              <a:t>Important terms to know</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CFFEF"/>
        </a:solidFill>
      </p:bgPr>
    </p:bg>
    <p:spTree>
      <p:nvGrpSpPr>
        <p:cNvPr id="1" name=""/>
        <p:cNvGrpSpPr/>
        <p:nvPr/>
      </p:nvGrpSpPr>
      <p:grpSpPr>
        <a:xfrm>
          <a:off x="0" y="0"/>
          <a:ext cx="0" cy="0"/>
          <a:chOff x="0" y="0"/>
          <a:chExt cx="0" cy="0"/>
        </a:xfrm>
      </p:grpSpPr>
      <p:sp>
        <p:nvSpPr>
          <p:cNvPr name="Freeform 2" id="2"/>
          <p:cNvSpPr/>
          <p:nvPr/>
        </p:nvSpPr>
        <p:spPr>
          <a:xfrm flipH="false" flipV="false" rot="0">
            <a:off x="17581010" y="5851044"/>
            <a:ext cx="3032172" cy="4435956"/>
          </a:xfrm>
          <a:custGeom>
            <a:avLst/>
            <a:gdLst/>
            <a:ahLst/>
            <a:cxnLst/>
            <a:rect r="r" b="b" t="t" l="l"/>
            <a:pathLst>
              <a:path h="4435956" w="3032172">
                <a:moveTo>
                  <a:pt x="0" y="0"/>
                </a:moveTo>
                <a:lnTo>
                  <a:pt x="3032173" y="0"/>
                </a:lnTo>
                <a:lnTo>
                  <a:pt x="3032173" y="4435956"/>
                </a:lnTo>
                <a:lnTo>
                  <a:pt x="0" y="44359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2535719" y="0"/>
            <a:ext cx="3295058" cy="4820548"/>
          </a:xfrm>
          <a:custGeom>
            <a:avLst/>
            <a:gdLst/>
            <a:ahLst/>
            <a:cxnLst/>
            <a:rect r="r" b="b" t="t" l="l"/>
            <a:pathLst>
              <a:path h="4820548" w="3295058">
                <a:moveTo>
                  <a:pt x="3295058" y="4820548"/>
                </a:moveTo>
                <a:lnTo>
                  <a:pt x="0" y="4820548"/>
                </a:lnTo>
                <a:lnTo>
                  <a:pt x="0" y="0"/>
                </a:lnTo>
                <a:lnTo>
                  <a:pt x="3295058" y="0"/>
                </a:lnTo>
                <a:lnTo>
                  <a:pt x="3295058" y="482054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5400000">
            <a:off x="-4078619" y="7655327"/>
            <a:ext cx="8477043" cy="2807484"/>
          </a:xfrm>
          <a:custGeom>
            <a:avLst/>
            <a:gdLst/>
            <a:ahLst/>
            <a:cxnLst/>
            <a:rect r="r" b="b" t="t" l="l"/>
            <a:pathLst>
              <a:path h="2807484" w="8477043">
                <a:moveTo>
                  <a:pt x="8477043" y="0"/>
                </a:moveTo>
                <a:lnTo>
                  <a:pt x="0" y="0"/>
                </a:lnTo>
                <a:lnTo>
                  <a:pt x="0" y="2807485"/>
                </a:lnTo>
                <a:lnTo>
                  <a:pt x="8477043" y="2807485"/>
                </a:lnTo>
                <a:lnTo>
                  <a:pt x="847704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true" rot="-5400000">
            <a:off x="13772353" y="42549"/>
            <a:ext cx="8477043" cy="2807484"/>
          </a:xfrm>
          <a:custGeom>
            <a:avLst/>
            <a:gdLst/>
            <a:ahLst/>
            <a:cxnLst/>
            <a:rect r="r" b="b" t="t" l="l"/>
            <a:pathLst>
              <a:path h="2807484" w="8477043">
                <a:moveTo>
                  <a:pt x="0" y="2807484"/>
                </a:moveTo>
                <a:lnTo>
                  <a:pt x="8477042" y="2807484"/>
                </a:lnTo>
                <a:lnTo>
                  <a:pt x="8477042" y="0"/>
                </a:lnTo>
                <a:lnTo>
                  <a:pt x="0" y="0"/>
                </a:lnTo>
                <a:lnTo>
                  <a:pt x="0" y="2807484"/>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729833" y="0"/>
            <a:ext cx="14828334" cy="10287000"/>
          </a:xfrm>
          <a:custGeom>
            <a:avLst/>
            <a:gdLst/>
            <a:ahLst/>
            <a:cxnLst/>
            <a:rect r="r" b="b" t="t" l="l"/>
            <a:pathLst>
              <a:path h="10287000" w="14828334">
                <a:moveTo>
                  <a:pt x="0" y="0"/>
                </a:moveTo>
                <a:lnTo>
                  <a:pt x="14828334" y="0"/>
                </a:lnTo>
                <a:lnTo>
                  <a:pt x="14828334" y="10287000"/>
                </a:lnTo>
                <a:lnTo>
                  <a:pt x="0" y="10287000"/>
                </a:lnTo>
                <a:lnTo>
                  <a:pt x="0" y="0"/>
                </a:lnTo>
                <a:close/>
              </a:path>
            </a:pathLst>
          </a:custGeom>
          <a:blipFill>
            <a:blip r:embed="rId6"/>
            <a:stretch>
              <a:fillRect l="0" t="0" r="0" b="0"/>
            </a:stretch>
          </a:blipFill>
        </p:spPr>
      </p:sp>
      <p:grpSp>
        <p:nvGrpSpPr>
          <p:cNvPr name="Group 7" id="7"/>
          <p:cNvGrpSpPr/>
          <p:nvPr/>
        </p:nvGrpSpPr>
        <p:grpSpPr>
          <a:xfrm rot="0">
            <a:off x="16783068" y="8928557"/>
            <a:ext cx="1504932" cy="1358443"/>
            <a:chOff x="0" y="0"/>
            <a:chExt cx="2006575" cy="1811257"/>
          </a:xfrm>
        </p:grpSpPr>
        <p:sp>
          <p:nvSpPr>
            <p:cNvPr name="Freeform 8" id="8"/>
            <p:cNvSpPr/>
            <p:nvPr/>
          </p:nvSpPr>
          <p:spPr>
            <a:xfrm flipH="false" flipV="false" rot="0">
              <a:off x="147284" y="99250"/>
              <a:ext cx="1712007" cy="1712007"/>
            </a:xfrm>
            <a:custGeom>
              <a:avLst/>
              <a:gdLst/>
              <a:ahLst/>
              <a:cxnLst/>
              <a:rect r="r" b="b" t="t" l="l"/>
              <a:pathLst>
                <a:path h="1712007" w="1712007">
                  <a:moveTo>
                    <a:pt x="0" y="0"/>
                  </a:moveTo>
                  <a:lnTo>
                    <a:pt x="1712007" y="0"/>
                  </a:lnTo>
                  <a:lnTo>
                    <a:pt x="1712007" y="1712007"/>
                  </a:lnTo>
                  <a:lnTo>
                    <a:pt x="0" y="17120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0" y="1221956"/>
              <a:ext cx="2006575" cy="374982"/>
            </a:xfrm>
            <a:prstGeom prst="rect">
              <a:avLst/>
            </a:prstGeom>
          </p:spPr>
          <p:txBody>
            <a:bodyPr anchor="t" rtlCol="false" tIns="0" lIns="0" bIns="0" rIns="0">
              <a:spAutoFit/>
            </a:bodyPr>
            <a:lstStyle/>
            <a:p>
              <a:pPr algn="ctr">
                <a:lnSpc>
                  <a:spcPts val="2048"/>
                </a:lnSpc>
                <a:spcBef>
                  <a:spcPct val="0"/>
                </a:spcBef>
              </a:pPr>
              <a:r>
                <a:rPr lang="en-US" b="true" sz="2048">
                  <a:solidFill>
                    <a:srgbClr val="000000"/>
                  </a:solidFill>
                  <a:latin typeface="Glacial Indifference Bold"/>
                  <a:ea typeface="Glacial Indifference Bold"/>
                  <a:cs typeface="Glacial Indifference Bold"/>
                  <a:sym typeface="Glacial Indifference Bold"/>
                </a:rPr>
                <a:t>PAGE 3</a:t>
              </a:r>
            </a:p>
          </p:txBody>
        </p:sp>
        <p:sp>
          <p:nvSpPr>
            <p:cNvPr name="Freeform 10" id="10"/>
            <p:cNvSpPr/>
            <p:nvPr/>
          </p:nvSpPr>
          <p:spPr>
            <a:xfrm flipH="false" flipV="false" rot="0">
              <a:off x="547822" y="0"/>
              <a:ext cx="910931" cy="1183856"/>
            </a:xfrm>
            <a:custGeom>
              <a:avLst/>
              <a:gdLst/>
              <a:ahLst/>
              <a:cxnLst/>
              <a:rect r="r" b="b" t="t" l="l"/>
              <a:pathLst>
                <a:path h="1183856" w="910931">
                  <a:moveTo>
                    <a:pt x="0" y="0"/>
                  </a:moveTo>
                  <a:lnTo>
                    <a:pt x="910931" y="0"/>
                  </a:lnTo>
                  <a:lnTo>
                    <a:pt x="910931" y="1183856"/>
                  </a:lnTo>
                  <a:lnTo>
                    <a:pt x="0" y="1183856"/>
                  </a:lnTo>
                  <a:lnTo>
                    <a:pt x="0" y="0"/>
                  </a:lnTo>
                  <a:close/>
                </a:path>
              </a:pathLst>
            </a:custGeom>
            <a:blipFill>
              <a:blip r:embed="rId9"/>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CFFEF"/>
        </a:solidFill>
      </p:bgPr>
    </p:bg>
    <p:spTree>
      <p:nvGrpSpPr>
        <p:cNvPr id="1" name=""/>
        <p:cNvGrpSpPr/>
        <p:nvPr/>
      </p:nvGrpSpPr>
      <p:grpSpPr>
        <a:xfrm>
          <a:off x="0" y="0"/>
          <a:ext cx="0" cy="0"/>
          <a:chOff x="0" y="0"/>
          <a:chExt cx="0" cy="0"/>
        </a:xfrm>
      </p:grpSpPr>
      <p:sp>
        <p:nvSpPr>
          <p:cNvPr name="Freeform 2" id="2"/>
          <p:cNvSpPr/>
          <p:nvPr/>
        </p:nvSpPr>
        <p:spPr>
          <a:xfrm flipH="false" flipV="false" rot="1074304">
            <a:off x="13239581" y="-568168"/>
            <a:ext cx="7042186" cy="2332279"/>
          </a:xfrm>
          <a:custGeom>
            <a:avLst/>
            <a:gdLst/>
            <a:ahLst/>
            <a:cxnLst/>
            <a:rect r="r" b="b" t="t" l="l"/>
            <a:pathLst>
              <a:path h="2332279" w="7042186">
                <a:moveTo>
                  <a:pt x="0" y="0"/>
                </a:moveTo>
                <a:lnTo>
                  <a:pt x="7042186" y="0"/>
                </a:lnTo>
                <a:lnTo>
                  <a:pt x="7042186" y="2332278"/>
                </a:lnTo>
                <a:lnTo>
                  <a:pt x="0" y="23322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99452" y="1028700"/>
            <a:ext cx="6739510" cy="8682139"/>
          </a:xfrm>
          <a:custGeom>
            <a:avLst/>
            <a:gdLst/>
            <a:ahLst/>
            <a:cxnLst/>
            <a:rect r="r" b="b" t="t" l="l"/>
            <a:pathLst>
              <a:path h="8682139" w="6739510">
                <a:moveTo>
                  <a:pt x="0" y="0"/>
                </a:moveTo>
                <a:lnTo>
                  <a:pt x="6739511" y="0"/>
                </a:lnTo>
                <a:lnTo>
                  <a:pt x="6739511" y="8682139"/>
                </a:lnTo>
                <a:lnTo>
                  <a:pt x="0" y="8682139"/>
                </a:lnTo>
                <a:lnTo>
                  <a:pt x="0" y="0"/>
                </a:lnTo>
                <a:close/>
              </a:path>
            </a:pathLst>
          </a:custGeom>
          <a:blipFill>
            <a:blip r:embed="rId4"/>
            <a:stretch>
              <a:fillRect l="0" t="0" r="0" b="0"/>
            </a:stretch>
          </a:blipFill>
        </p:spPr>
      </p:sp>
      <p:sp>
        <p:nvSpPr>
          <p:cNvPr name="TextBox 4" id="4"/>
          <p:cNvSpPr txBox="true"/>
          <p:nvPr/>
        </p:nvSpPr>
        <p:spPr>
          <a:xfrm rot="0">
            <a:off x="8861788" y="2464917"/>
            <a:ext cx="8661601" cy="2257425"/>
          </a:xfrm>
          <a:prstGeom prst="rect">
            <a:avLst/>
          </a:prstGeom>
        </p:spPr>
        <p:txBody>
          <a:bodyPr anchor="t" rtlCol="false" tIns="0" lIns="0" bIns="0" rIns="0">
            <a:spAutoFit/>
          </a:bodyPr>
          <a:lstStyle/>
          <a:p>
            <a:pPr algn="l" marL="0" indent="0" lvl="0">
              <a:lnSpc>
                <a:spcPts val="5975"/>
              </a:lnSpc>
              <a:spcBef>
                <a:spcPct val="0"/>
              </a:spcBef>
            </a:pPr>
            <a:r>
              <a:rPr lang="en-US" sz="4979">
                <a:solidFill>
                  <a:srgbClr val="000000"/>
                </a:solidFill>
                <a:latin typeface="Eczar"/>
                <a:ea typeface="Eczar"/>
                <a:cs typeface="Eczar"/>
                <a:sym typeface="Eczar"/>
              </a:rPr>
              <a:t>I’m going to show you HOW to use the catalog so you can find answers to your questions.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sp>
        <p:nvSpPr>
          <p:cNvPr name="Freeform 2" id="2"/>
          <p:cNvSpPr/>
          <p:nvPr/>
        </p:nvSpPr>
        <p:spPr>
          <a:xfrm flipH="false" flipV="false" rot="0">
            <a:off x="5957219"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6775162" y="8921420"/>
            <a:ext cx="1512838" cy="1365580"/>
            <a:chOff x="0" y="0"/>
            <a:chExt cx="2017117" cy="1820773"/>
          </a:xfrm>
        </p:grpSpPr>
        <p:sp>
          <p:nvSpPr>
            <p:cNvPr name="Freeform 4" id="4"/>
            <p:cNvSpPr/>
            <p:nvPr/>
          </p:nvSpPr>
          <p:spPr>
            <a:xfrm flipH="false" flipV="false" rot="0">
              <a:off x="148058" y="99772"/>
              <a:ext cx="1721001" cy="1721001"/>
            </a:xfrm>
            <a:custGeom>
              <a:avLst/>
              <a:gdLst/>
              <a:ahLst/>
              <a:cxnLst/>
              <a:rect r="r" b="b" t="t" l="l"/>
              <a:pathLst>
                <a:path h="1721001" w="1721001">
                  <a:moveTo>
                    <a:pt x="0" y="0"/>
                  </a:moveTo>
                  <a:lnTo>
                    <a:pt x="1721001" y="0"/>
                  </a:lnTo>
                  <a:lnTo>
                    <a:pt x="1721001" y="1721001"/>
                  </a:lnTo>
                  <a:lnTo>
                    <a:pt x="0" y="17210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0" y="1228175"/>
              <a:ext cx="2017117" cy="377152"/>
            </a:xfrm>
            <a:prstGeom prst="rect">
              <a:avLst/>
            </a:prstGeom>
          </p:spPr>
          <p:txBody>
            <a:bodyPr anchor="t" rtlCol="false" tIns="0" lIns="0" bIns="0" rIns="0">
              <a:spAutoFit/>
            </a:bodyPr>
            <a:lstStyle/>
            <a:p>
              <a:pPr algn="ctr">
                <a:lnSpc>
                  <a:spcPts val="2058"/>
                </a:lnSpc>
                <a:spcBef>
                  <a:spcPct val="0"/>
                </a:spcBef>
              </a:pPr>
              <a:r>
                <a:rPr lang="en-US" b="true" sz="2058">
                  <a:solidFill>
                    <a:srgbClr val="000000"/>
                  </a:solidFill>
                  <a:latin typeface="Glacial Indifference Bold"/>
                  <a:ea typeface="Glacial Indifference Bold"/>
                  <a:cs typeface="Glacial Indifference Bold"/>
                  <a:sym typeface="Glacial Indifference Bold"/>
                </a:rPr>
                <a:t>PAGE 1</a:t>
              </a:r>
            </a:p>
          </p:txBody>
        </p:sp>
        <p:sp>
          <p:nvSpPr>
            <p:cNvPr name="Freeform 6" id="6"/>
            <p:cNvSpPr/>
            <p:nvPr/>
          </p:nvSpPr>
          <p:spPr>
            <a:xfrm flipH="false" flipV="false" rot="0">
              <a:off x="550700" y="0"/>
              <a:ext cx="915716" cy="1190075"/>
            </a:xfrm>
            <a:custGeom>
              <a:avLst/>
              <a:gdLst/>
              <a:ahLst/>
              <a:cxnLst/>
              <a:rect r="r" b="b" t="t" l="l"/>
              <a:pathLst>
                <a:path h="1190075" w="915716">
                  <a:moveTo>
                    <a:pt x="0" y="0"/>
                  </a:moveTo>
                  <a:lnTo>
                    <a:pt x="915717" y="0"/>
                  </a:lnTo>
                  <a:lnTo>
                    <a:pt x="915717" y="1190075"/>
                  </a:lnTo>
                  <a:lnTo>
                    <a:pt x="0" y="1190075"/>
                  </a:lnTo>
                  <a:lnTo>
                    <a:pt x="0" y="0"/>
                  </a:lnTo>
                  <a:close/>
                </a:path>
              </a:pathLst>
            </a:custGeom>
            <a:blipFill>
              <a:blip r:embed="rId5"/>
              <a:stretch>
                <a:fillRect l="0" t="0" r="0" b="0"/>
              </a:stretch>
            </a:blipFill>
          </p:spPr>
        </p:sp>
      </p:grpSp>
      <p:grpSp>
        <p:nvGrpSpPr>
          <p:cNvPr name="Group 7" id="7"/>
          <p:cNvGrpSpPr/>
          <p:nvPr/>
        </p:nvGrpSpPr>
        <p:grpSpPr>
          <a:xfrm rot="-829612">
            <a:off x="1475722" y="3396203"/>
            <a:ext cx="4698223" cy="1008075"/>
            <a:chOff x="0" y="0"/>
            <a:chExt cx="1237392" cy="265501"/>
          </a:xfrm>
        </p:grpSpPr>
        <p:sp>
          <p:nvSpPr>
            <p:cNvPr name="Freeform 8" id="8"/>
            <p:cNvSpPr/>
            <p:nvPr/>
          </p:nvSpPr>
          <p:spPr>
            <a:xfrm flipH="false" flipV="false" rot="0">
              <a:off x="0" y="0"/>
              <a:ext cx="1237392" cy="265501"/>
            </a:xfrm>
            <a:custGeom>
              <a:avLst/>
              <a:gdLst/>
              <a:ahLst/>
              <a:cxnLst/>
              <a:rect r="r" b="b" t="t" l="l"/>
              <a:pathLst>
                <a:path h="265501" w="1237392">
                  <a:moveTo>
                    <a:pt x="1034192" y="0"/>
                  </a:moveTo>
                  <a:lnTo>
                    <a:pt x="0" y="0"/>
                  </a:lnTo>
                  <a:lnTo>
                    <a:pt x="0" y="265501"/>
                  </a:lnTo>
                  <a:lnTo>
                    <a:pt x="1034192" y="265501"/>
                  </a:lnTo>
                  <a:lnTo>
                    <a:pt x="1237392" y="132751"/>
                  </a:lnTo>
                  <a:lnTo>
                    <a:pt x="1034192" y="0"/>
                  </a:lnTo>
                  <a:close/>
                </a:path>
              </a:pathLst>
            </a:custGeom>
            <a:solidFill>
              <a:srgbClr val="0F4F36"/>
            </a:solidFill>
          </p:spPr>
        </p:sp>
        <p:sp>
          <p:nvSpPr>
            <p:cNvPr name="TextBox 9" id="9"/>
            <p:cNvSpPr txBox="true"/>
            <p:nvPr/>
          </p:nvSpPr>
          <p:spPr>
            <a:xfrm>
              <a:off x="0" y="57150"/>
              <a:ext cx="1123092" cy="208351"/>
            </a:xfrm>
            <a:prstGeom prst="rect">
              <a:avLst/>
            </a:prstGeom>
          </p:spPr>
          <p:txBody>
            <a:bodyPr anchor="ctr" rtlCol="false" tIns="25400" lIns="25400" bIns="25400" rIns="25400"/>
            <a:lstStyle/>
            <a:p>
              <a:pPr algn="l">
                <a:lnSpc>
                  <a:spcPts val="3200"/>
                </a:lnSpc>
              </a:pPr>
              <a:r>
                <a:rPr lang="en-US" sz="3200" b="true">
                  <a:solidFill>
                    <a:srgbClr val="000000"/>
                  </a:solidFill>
                  <a:latin typeface="Glacial Indifference Bold"/>
                  <a:ea typeface="Glacial Indifference Bold"/>
                  <a:cs typeface="Glacial Indifference Bold"/>
                  <a:sym typeface="Glacial Indifference Bold"/>
                </a:rPr>
                <a:t>All info you need to graduate!</a:t>
              </a:r>
            </a:p>
          </p:txBody>
        </p:sp>
      </p:grpSp>
      <p:grpSp>
        <p:nvGrpSpPr>
          <p:cNvPr name="Group 10" id="10"/>
          <p:cNvGrpSpPr/>
          <p:nvPr/>
        </p:nvGrpSpPr>
        <p:grpSpPr>
          <a:xfrm rot="0">
            <a:off x="1475722" y="5472791"/>
            <a:ext cx="4698223" cy="1008075"/>
            <a:chOff x="0" y="0"/>
            <a:chExt cx="1237392" cy="265501"/>
          </a:xfrm>
        </p:grpSpPr>
        <p:sp>
          <p:nvSpPr>
            <p:cNvPr name="Freeform 11" id="11"/>
            <p:cNvSpPr/>
            <p:nvPr/>
          </p:nvSpPr>
          <p:spPr>
            <a:xfrm flipH="false" flipV="false" rot="0">
              <a:off x="0" y="0"/>
              <a:ext cx="1237392" cy="265501"/>
            </a:xfrm>
            <a:custGeom>
              <a:avLst/>
              <a:gdLst/>
              <a:ahLst/>
              <a:cxnLst/>
              <a:rect r="r" b="b" t="t" l="l"/>
              <a:pathLst>
                <a:path h="265501" w="1237392">
                  <a:moveTo>
                    <a:pt x="1034192" y="0"/>
                  </a:moveTo>
                  <a:lnTo>
                    <a:pt x="0" y="0"/>
                  </a:lnTo>
                  <a:lnTo>
                    <a:pt x="0" y="265501"/>
                  </a:lnTo>
                  <a:lnTo>
                    <a:pt x="1034192" y="265501"/>
                  </a:lnTo>
                  <a:lnTo>
                    <a:pt x="1237392" y="132751"/>
                  </a:lnTo>
                  <a:lnTo>
                    <a:pt x="1034192" y="0"/>
                  </a:lnTo>
                  <a:close/>
                </a:path>
              </a:pathLst>
            </a:custGeom>
            <a:solidFill>
              <a:srgbClr val="0F4F36"/>
            </a:solidFill>
          </p:spPr>
        </p:sp>
        <p:sp>
          <p:nvSpPr>
            <p:cNvPr name="TextBox 12" id="12"/>
            <p:cNvSpPr txBox="true"/>
            <p:nvPr/>
          </p:nvSpPr>
          <p:spPr>
            <a:xfrm>
              <a:off x="0" y="57150"/>
              <a:ext cx="1123092" cy="208351"/>
            </a:xfrm>
            <a:prstGeom prst="rect">
              <a:avLst/>
            </a:prstGeom>
          </p:spPr>
          <p:txBody>
            <a:bodyPr anchor="ctr" rtlCol="false" tIns="25400" lIns="25400" bIns="25400" rIns="25400"/>
            <a:lstStyle/>
            <a:p>
              <a:pPr algn="l">
                <a:lnSpc>
                  <a:spcPts val="3200"/>
                </a:lnSpc>
              </a:pPr>
              <a:r>
                <a:rPr lang="en-US" sz="3200" b="true">
                  <a:solidFill>
                    <a:srgbClr val="000000"/>
                  </a:solidFill>
                  <a:latin typeface="Glacial Indifference Bold"/>
                  <a:ea typeface="Glacial Indifference Bold"/>
                  <a:cs typeface="Glacial Indifference Bold"/>
                  <a:sym typeface="Glacial Indifference Bold"/>
                </a:rPr>
                <a:t>All you need to know about how to register</a:t>
              </a:r>
            </a:p>
          </p:txBody>
        </p:sp>
      </p:grpSp>
      <p:grpSp>
        <p:nvGrpSpPr>
          <p:cNvPr name="Group 13" id="13"/>
          <p:cNvGrpSpPr/>
          <p:nvPr/>
        </p:nvGrpSpPr>
        <p:grpSpPr>
          <a:xfrm rot="0">
            <a:off x="1423334" y="7314891"/>
            <a:ext cx="4698223" cy="1008075"/>
            <a:chOff x="0" y="0"/>
            <a:chExt cx="1237392" cy="265501"/>
          </a:xfrm>
        </p:grpSpPr>
        <p:sp>
          <p:nvSpPr>
            <p:cNvPr name="Freeform 14" id="14"/>
            <p:cNvSpPr/>
            <p:nvPr/>
          </p:nvSpPr>
          <p:spPr>
            <a:xfrm flipH="false" flipV="false" rot="0">
              <a:off x="0" y="0"/>
              <a:ext cx="1237392" cy="265501"/>
            </a:xfrm>
            <a:custGeom>
              <a:avLst/>
              <a:gdLst/>
              <a:ahLst/>
              <a:cxnLst/>
              <a:rect r="r" b="b" t="t" l="l"/>
              <a:pathLst>
                <a:path h="265501" w="1237392">
                  <a:moveTo>
                    <a:pt x="1034192" y="0"/>
                  </a:moveTo>
                  <a:lnTo>
                    <a:pt x="0" y="0"/>
                  </a:lnTo>
                  <a:lnTo>
                    <a:pt x="0" y="265501"/>
                  </a:lnTo>
                  <a:lnTo>
                    <a:pt x="1034192" y="265501"/>
                  </a:lnTo>
                  <a:lnTo>
                    <a:pt x="1237392" y="132751"/>
                  </a:lnTo>
                  <a:lnTo>
                    <a:pt x="1034192" y="0"/>
                  </a:lnTo>
                  <a:close/>
                </a:path>
              </a:pathLst>
            </a:custGeom>
            <a:solidFill>
              <a:srgbClr val="0F4F36"/>
            </a:solidFill>
          </p:spPr>
        </p:sp>
        <p:sp>
          <p:nvSpPr>
            <p:cNvPr name="TextBox 15" id="15"/>
            <p:cNvSpPr txBox="true"/>
            <p:nvPr/>
          </p:nvSpPr>
          <p:spPr>
            <a:xfrm>
              <a:off x="0" y="57150"/>
              <a:ext cx="1123092" cy="208351"/>
            </a:xfrm>
            <a:prstGeom prst="rect">
              <a:avLst/>
            </a:prstGeom>
          </p:spPr>
          <p:txBody>
            <a:bodyPr anchor="ctr" rtlCol="false" tIns="25400" lIns="25400" bIns="25400" rIns="25400"/>
            <a:lstStyle/>
            <a:p>
              <a:pPr algn="l">
                <a:lnSpc>
                  <a:spcPts val="3200"/>
                </a:lnSpc>
              </a:pPr>
              <a:r>
                <a:rPr lang="en-US" sz="3200" b="true">
                  <a:solidFill>
                    <a:srgbClr val="000000"/>
                  </a:solidFill>
                  <a:latin typeface="Glacial Indifference Bold"/>
                  <a:ea typeface="Glacial Indifference Bold"/>
                  <a:cs typeface="Glacial Indifference Bold"/>
                  <a:sym typeface="Glacial Indifference Bold"/>
                </a:rPr>
                <a:t>Descriptions of all the learning options </a:t>
              </a:r>
            </a:p>
          </p:txBody>
        </p:sp>
      </p:grpSp>
      <p:grpSp>
        <p:nvGrpSpPr>
          <p:cNvPr name="Group 16" id="16"/>
          <p:cNvGrpSpPr/>
          <p:nvPr/>
        </p:nvGrpSpPr>
        <p:grpSpPr>
          <a:xfrm rot="0">
            <a:off x="14897717" y="1318223"/>
            <a:ext cx="3172363" cy="973684"/>
            <a:chOff x="0" y="0"/>
            <a:chExt cx="4229818" cy="1298245"/>
          </a:xfrm>
        </p:grpSpPr>
        <p:grpSp>
          <p:nvGrpSpPr>
            <p:cNvPr name="Group 17" id="17"/>
            <p:cNvGrpSpPr/>
            <p:nvPr/>
          </p:nvGrpSpPr>
          <p:grpSpPr>
            <a:xfrm rot="-10800000">
              <a:off x="0" y="0"/>
              <a:ext cx="4229818" cy="1298245"/>
              <a:chOff x="0" y="0"/>
              <a:chExt cx="835520" cy="256443"/>
            </a:xfrm>
          </p:grpSpPr>
          <p:sp>
            <p:nvSpPr>
              <p:cNvPr name="Freeform 18" id="18"/>
              <p:cNvSpPr/>
              <p:nvPr/>
            </p:nvSpPr>
            <p:spPr>
              <a:xfrm flipH="false" flipV="false" rot="0">
                <a:off x="0" y="0"/>
                <a:ext cx="835520" cy="256443"/>
              </a:xfrm>
              <a:custGeom>
                <a:avLst/>
                <a:gdLst/>
                <a:ahLst/>
                <a:cxnLst/>
                <a:rect r="r" b="b" t="t" l="l"/>
                <a:pathLst>
                  <a:path h="256443" w="835520">
                    <a:moveTo>
                      <a:pt x="632320" y="0"/>
                    </a:moveTo>
                    <a:lnTo>
                      <a:pt x="0" y="0"/>
                    </a:lnTo>
                    <a:lnTo>
                      <a:pt x="0" y="256443"/>
                    </a:lnTo>
                    <a:lnTo>
                      <a:pt x="632320" y="256443"/>
                    </a:lnTo>
                    <a:lnTo>
                      <a:pt x="835520" y="128222"/>
                    </a:lnTo>
                    <a:lnTo>
                      <a:pt x="632320" y="0"/>
                    </a:lnTo>
                    <a:close/>
                  </a:path>
                </a:pathLst>
              </a:custGeom>
              <a:solidFill>
                <a:srgbClr val="0F4F36"/>
              </a:solidFill>
            </p:spPr>
          </p:sp>
          <p:sp>
            <p:nvSpPr>
              <p:cNvPr name="TextBox 19" id="19"/>
              <p:cNvSpPr txBox="true"/>
              <p:nvPr/>
            </p:nvSpPr>
            <p:spPr>
              <a:xfrm>
                <a:off x="0" y="-57150"/>
                <a:ext cx="721220" cy="313593"/>
              </a:xfrm>
              <a:prstGeom prst="rect">
                <a:avLst/>
              </a:prstGeom>
            </p:spPr>
            <p:txBody>
              <a:bodyPr anchor="ctr" rtlCol="false" tIns="50800" lIns="50800" bIns="50800" rIns="50800"/>
              <a:lstStyle/>
              <a:p>
                <a:pPr algn="ctr">
                  <a:lnSpc>
                    <a:spcPts val="4480"/>
                  </a:lnSpc>
                </a:pPr>
              </a:p>
            </p:txBody>
          </p:sp>
        </p:grpSp>
        <p:sp>
          <p:nvSpPr>
            <p:cNvPr name="TextBox 20" id="20"/>
            <p:cNvSpPr txBox="true"/>
            <p:nvPr/>
          </p:nvSpPr>
          <p:spPr>
            <a:xfrm rot="0">
              <a:off x="802130" y="111404"/>
              <a:ext cx="3150211" cy="1132586"/>
            </a:xfrm>
            <a:prstGeom prst="rect">
              <a:avLst/>
            </a:prstGeom>
          </p:spPr>
          <p:txBody>
            <a:bodyPr anchor="t" rtlCol="false" tIns="0" lIns="0" bIns="0" rIns="0">
              <a:spAutoFit/>
            </a:bodyPr>
            <a:lstStyle/>
            <a:p>
              <a:pPr algn="r">
                <a:lnSpc>
                  <a:spcPts val="3264"/>
                </a:lnSpc>
                <a:spcBef>
                  <a:spcPct val="0"/>
                </a:spcBef>
              </a:pPr>
              <a:r>
                <a:rPr lang="en-US" b="true" sz="3200" spc="-112">
                  <a:solidFill>
                    <a:srgbClr val="000000"/>
                  </a:solidFill>
                  <a:latin typeface="Glacial Indifference Bold"/>
                  <a:ea typeface="Glacial Indifference Bold"/>
                  <a:cs typeface="Glacial Indifference Bold"/>
                  <a:sym typeface="Glacial Indifference Bold"/>
                </a:rPr>
                <a:t>Organized by subject</a:t>
              </a:r>
            </a:p>
          </p:txBody>
        </p:sp>
      </p:grpSp>
      <p:grpSp>
        <p:nvGrpSpPr>
          <p:cNvPr name="Group 21" id="21"/>
          <p:cNvGrpSpPr/>
          <p:nvPr/>
        </p:nvGrpSpPr>
        <p:grpSpPr>
          <a:xfrm rot="0">
            <a:off x="440000" y="346912"/>
            <a:ext cx="5107279" cy="2916306"/>
            <a:chOff x="0" y="0"/>
            <a:chExt cx="6809706" cy="3888408"/>
          </a:xfrm>
        </p:grpSpPr>
        <p:grpSp>
          <p:nvGrpSpPr>
            <p:cNvPr name="Group 22" id="22"/>
            <p:cNvGrpSpPr/>
            <p:nvPr/>
          </p:nvGrpSpPr>
          <p:grpSpPr>
            <a:xfrm rot="0">
              <a:off x="141727" y="154612"/>
              <a:ext cx="6667978" cy="3733796"/>
              <a:chOff x="0" y="0"/>
              <a:chExt cx="58791796" cy="32921011"/>
            </a:xfrm>
          </p:grpSpPr>
          <p:sp>
            <p:nvSpPr>
              <p:cNvPr name="Freeform 23" id="23"/>
              <p:cNvSpPr/>
              <p:nvPr/>
            </p:nvSpPr>
            <p:spPr>
              <a:xfrm flipH="false" flipV="false" rot="0">
                <a:off x="72390" y="72390"/>
                <a:ext cx="58647015" cy="32776231"/>
              </a:xfrm>
              <a:custGeom>
                <a:avLst/>
                <a:gdLst/>
                <a:ahLst/>
                <a:cxnLst/>
                <a:rect r="r" b="b" t="t" l="l"/>
                <a:pathLst>
                  <a:path h="32776231" w="58647015">
                    <a:moveTo>
                      <a:pt x="0" y="0"/>
                    </a:moveTo>
                    <a:lnTo>
                      <a:pt x="58647015" y="0"/>
                    </a:lnTo>
                    <a:lnTo>
                      <a:pt x="58647015" y="32776231"/>
                    </a:lnTo>
                    <a:lnTo>
                      <a:pt x="0" y="32776231"/>
                    </a:lnTo>
                    <a:lnTo>
                      <a:pt x="0" y="0"/>
                    </a:lnTo>
                    <a:close/>
                  </a:path>
                </a:pathLst>
              </a:custGeom>
              <a:solidFill>
                <a:srgbClr val="10A76C"/>
              </a:solidFill>
              <a:ln w="28575" cap="sq">
                <a:solidFill>
                  <a:srgbClr val="000000"/>
                </a:solidFill>
                <a:prstDash val="solid"/>
                <a:miter/>
              </a:ln>
            </p:spPr>
          </p:sp>
          <p:sp>
            <p:nvSpPr>
              <p:cNvPr name="Freeform 24" id="24"/>
              <p:cNvSpPr/>
              <p:nvPr/>
            </p:nvSpPr>
            <p:spPr>
              <a:xfrm flipH="false" flipV="false" rot="0">
                <a:off x="0" y="0"/>
                <a:ext cx="58791797" cy="32921011"/>
              </a:xfrm>
              <a:custGeom>
                <a:avLst/>
                <a:gdLst/>
                <a:ahLst/>
                <a:cxnLst/>
                <a:rect r="r" b="b" t="t" l="l"/>
                <a:pathLst>
                  <a:path h="32921011" w="58791797">
                    <a:moveTo>
                      <a:pt x="58647019" y="32776232"/>
                    </a:moveTo>
                    <a:lnTo>
                      <a:pt x="58791797" y="32776232"/>
                    </a:lnTo>
                    <a:lnTo>
                      <a:pt x="58791797" y="32921011"/>
                    </a:lnTo>
                    <a:lnTo>
                      <a:pt x="58647019" y="32921011"/>
                    </a:lnTo>
                    <a:lnTo>
                      <a:pt x="58647019" y="32776232"/>
                    </a:lnTo>
                    <a:close/>
                    <a:moveTo>
                      <a:pt x="0" y="144780"/>
                    </a:moveTo>
                    <a:lnTo>
                      <a:pt x="144780" y="144780"/>
                    </a:lnTo>
                    <a:lnTo>
                      <a:pt x="144780" y="32776232"/>
                    </a:lnTo>
                    <a:lnTo>
                      <a:pt x="0" y="32776232"/>
                    </a:lnTo>
                    <a:lnTo>
                      <a:pt x="0" y="144780"/>
                    </a:lnTo>
                    <a:close/>
                    <a:moveTo>
                      <a:pt x="0" y="32776232"/>
                    </a:moveTo>
                    <a:lnTo>
                      <a:pt x="144780" y="32776232"/>
                    </a:lnTo>
                    <a:lnTo>
                      <a:pt x="144780" y="32921011"/>
                    </a:lnTo>
                    <a:lnTo>
                      <a:pt x="0" y="32921011"/>
                    </a:lnTo>
                    <a:lnTo>
                      <a:pt x="0" y="32776232"/>
                    </a:lnTo>
                    <a:close/>
                    <a:moveTo>
                      <a:pt x="58647019" y="144780"/>
                    </a:moveTo>
                    <a:lnTo>
                      <a:pt x="58791797" y="144780"/>
                    </a:lnTo>
                    <a:lnTo>
                      <a:pt x="58791797" y="32776232"/>
                    </a:lnTo>
                    <a:lnTo>
                      <a:pt x="58647019" y="32776232"/>
                    </a:lnTo>
                    <a:lnTo>
                      <a:pt x="58647019" y="144780"/>
                    </a:lnTo>
                    <a:close/>
                    <a:moveTo>
                      <a:pt x="144780" y="32776232"/>
                    </a:moveTo>
                    <a:lnTo>
                      <a:pt x="58647019" y="32776232"/>
                    </a:lnTo>
                    <a:lnTo>
                      <a:pt x="58647019" y="32921011"/>
                    </a:lnTo>
                    <a:lnTo>
                      <a:pt x="144780" y="32921011"/>
                    </a:lnTo>
                    <a:lnTo>
                      <a:pt x="144780" y="32776232"/>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25" id="25"/>
            <p:cNvGrpSpPr/>
            <p:nvPr/>
          </p:nvGrpSpPr>
          <p:grpSpPr>
            <a:xfrm rot="0">
              <a:off x="0" y="0"/>
              <a:ext cx="6667978" cy="3717707"/>
              <a:chOff x="0" y="0"/>
              <a:chExt cx="58791796" cy="32779154"/>
            </a:xfrm>
          </p:grpSpPr>
          <p:sp>
            <p:nvSpPr>
              <p:cNvPr name="Freeform 26" id="26"/>
              <p:cNvSpPr/>
              <p:nvPr/>
            </p:nvSpPr>
            <p:spPr>
              <a:xfrm flipH="false" flipV="false" rot="0">
                <a:off x="72390" y="72390"/>
                <a:ext cx="58647015" cy="32634373"/>
              </a:xfrm>
              <a:custGeom>
                <a:avLst/>
                <a:gdLst/>
                <a:ahLst/>
                <a:cxnLst/>
                <a:rect r="r" b="b" t="t" l="l"/>
                <a:pathLst>
                  <a:path h="32634373" w="58647015">
                    <a:moveTo>
                      <a:pt x="0" y="0"/>
                    </a:moveTo>
                    <a:lnTo>
                      <a:pt x="58647015" y="0"/>
                    </a:lnTo>
                    <a:lnTo>
                      <a:pt x="58647015" y="32634373"/>
                    </a:lnTo>
                    <a:lnTo>
                      <a:pt x="0" y="32634373"/>
                    </a:lnTo>
                    <a:lnTo>
                      <a:pt x="0" y="0"/>
                    </a:lnTo>
                    <a:close/>
                  </a:path>
                </a:pathLst>
              </a:custGeom>
              <a:solidFill>
                <a:srgbClr val="FFFFFF"/>
              </a:solidFill>
              <a:ln w="28575" cap="sq">
                <a:solidFill>
                  <a:srgbClr val="000000"/>
                </a:solidFill>
                <a:prstDash val="solid"/>
                <a:miter/>
              </a:ln>
            </p:spPr>
          </p:sp>
          <p:sp>
            <p:nvSpPr>
              <p:cNvPr name="Freeform 27" id="27"/>
              <p:cNvSpPr/>
              <p:nvPr/>
            </p:nvSpPr>
            <p:spPr>
              <a:xfrm flipH="false" flipV="false" rot="0">
                <a:off x="0" y="0"/>
                <a:ext cx="58791797" cy="32779153"/>
              </a:xfrm>
              <a:custGeom>
                <a:avLst/>
                <a:gdLst/>
                <a:ahLst/>
                <a:cxnLst/>
                <a:rect r="r" b="b" t="t" l="l"/>
                <a:pathLst>
                  <a:path h="32779153" w="58791797">
                    <a:moveTo>
                      <a:pt x="58647019" y="32634374"/>
                    </a:moveTo>
                    <a:lnTo>
                      <a:pt x="58791797" y="32634374"/>
                    </a:lnTo>
                    <a:lnTo>
                      <a:pt x="58791797" y="32779153"/>
                    </a:lnTo>
                    <a:lnTo>
                      <a:pt x="58647019" y="32779153"/>
                    </a:lnTo>
                    <a:lnTo>
                      <a:pt x="58647019" y="32634374"/>
                    </a:lnTo>
                    <a:close/>
                    <a:moveTo>
                      <a:pt x="0" y="144780"/>
                    </a:moveTo>
                    <a:lnTo>
                      <a:pt x="144780" y="144780"/>
                    </a:lnTo>
                    <a:lnTo>
                      <a:pt x="144780" y="32634374"/>
                    </a:lnTo>
                    <a:lnTo>
                      <a:pt x="0" y="32634374"/>
                    </a:lnTo>
                    <a:lnTo>
                      <a:pt x="0" y="144780"/>
                    </a:lnTo>
                    <a:close/>
                    <a:moveTo>
                      <a:pt x="0" y="32634374"/>
                    </a:moveTo>
                    <a:lnTo>
                      <a:pt x="144780" y="32634374"/>
                    </a:lnTo>
                    <a:lnTo>
                      <a:pt x="144780" y="32779153"/>
                    </a:lnTo>
                    <a:lnTo>
                      <a:pt x="0" y="32779153"/>
                    </a:lnTo>
                    <a:lnTo>
                      <a:pt x="0" y="32634374"/>
                    </a:lnTo>
                    <a:close/>
                    <a:moveTo>
                      <a:pt x="58647019" y="144780"/>
                    </a:moveTo>
                    <a:lnTo>
                      <a:pt x="58791797" y="144780"/>
                    </a:lnTo>
                    <a:lnTo>
                      <a:pt x="58791797" y="32634374"/>
                    </a:lnTo>
                    <a:lnTo>
                      <a:pt x="58647019" y="32634374"/>
                    </a:lnTo>
                    <a:lnTo>
                      <a:pt x="58647019" y="144780"/>
                    </a:lnTo>
                    <a:close/>
                    <a:moveTo>
                      <a:pt x="144780" y="32634374"/>
                    </a:moveTo>
                    <a:lnTo>
                      <a:pt x="58647019" y="32634374"/>
                    </a:lnTo>
                    <a:lnTo>
                      <a:pt x="58647019" y="32779153"/>
                    </a:lnTo>
                    <a:lnTo>
                      <a:pt x="144780" y="32779153"/>
                    </a:lnTo>
                    <a:lnTo>
                      <a:pt x="144780" y="32634374"/>
                    </a:lnTo>
                    <a:close/>
                    <a:moveTo>
                      <a:pt x="58647019" y="0"/>
                    </a:moveTo>
                    <a:lnTo>
                      <a:pt x="58791797" y="0"/>
                    </a:lnTo>
                    <a:lnTo>
                      <a:pt x="58791797" y="144780"/>
                    </a:lnTo>
                    <a:lnTo>
                      <a:pt x="58647019" y="144780"/>
                    </a:lnTo>
                    <a:lnTo>
                      <a:pt x="58647019" y="0"/>
                    </a:lnTo>
                    <a:close/>
                    <a:moveTo>
                      <a:pt x="0" y="0"/>
                    </a:moveTo>
                    <a:lnTo>
                      <a:pt x="144780" y="0"/>
                    </a:lnTo>
                    <a:lnTo>
                      <a:pt x="144780" y="144780"/>
                    </a:lnTo>
                    <a:lnTo>
                      <a:pt x="0" y="144780"/>
                    </a:lnTo>
                    <a:lnTo>
                      <a:pt x="0" y="0"/>
                    </a:lnTo>
                    <a:close/>
                    <a:moveTo>
                      <a:pt x="144780" y="0"/>
                    </a:moveTo>
                    <a:lnTo>
                      <a:pt x="58647019" y="0"/>
                    </a:lnTo>
                    <a:lnTo>
                      <a:pt x="58647019"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28" id="28"/>
            <p:cNvSpPr txBox="true"/>
            <p:nvPr/>
          </p:nvSpPr>
          <p:spPr>
            <a:xfrm rot="0">
              <a:off x="396975" y="307979"/>
              <a:ext cx="5863992" cy="590185"/>
            </a:xfrm>
            <a:prstGeom prst="rect">
              <a:avLst/>
            </a:prstGeom>
          </p:spPr>
          <p:txBody>
            <a:bodyPr anchor="t" rtlCol="false" tIns="0" lIns="0" bIns="0" rIns="0">
              <a:spAutoFit/>
            </a:bodyPr>
            <a:lstStyle/>
            <a:p>
              <a:pPr algn="ctr">
                <a:lnSpc>
                  <a:spcPts val="3697"/>
                </a:lnSpc>
              </a:pPr>
              <a:r>
                <a:rPr lang="en-US" b="true" sz="2844">
                  <a:solidFill>
                    <a:srgbClr val="000000"/>
                  </a:solidFill>
                  <a:latin typeface="Glacial Indifference Bold"/>
                  <a:ea typeface="Glacial Indifference Bold"/>
                  <a:cs typeface="Glacial Indifference Bold"/>
                  <a:sym typeface="Glacial Indifference Bold"/>
                </a:rPr>
                <a:t>TABLE OF CONTENTS</a:t>
              </a:r>
            </a:p>
          </p:txBody>
        </p:sp>
        <p:sp>
          <p:nvSpPr>
            <p:cNvPr name="TextBox 29" id="29"/>
            <p:cNvSpPr txBox="true"/>
            <p:nvPr/>
          </p:nvSpPr>
          <p:spPr>
            <a:xfrm rot="0">
              <a:off x="396975" y="1021063"/>
              <a:ext cx="5863992" cy="2202889"/>
            </a:xfrm>
            <a:prstGeom prst="rect">
              <a:avLst/>
            </a:prstGeom>
          </p:spPr>
          <p:txBody>
            <a:bodyPr anchor="t" rtlCol="false" tIns="0" lIns="0" bIns="0" rIns="0">
              <a:spAutoFit/>
            </a:bodyPr>
            <a:lstStyle/>
            <a:p>
              <a:pPr algn="l">
                <a:lnSpc>
                  <a:spcPts val="2600"/>
                </a:lnSpc>
              </a:pPr>
              <a:r>
                <a:rPr lang="en-US" sz="2167">
                  <a:solidFill>
                    <a:srgbClr val="000000"/>
                  </a:solidFill>
                  <a:latin typeface="Glacial Indifference"/>
                  <a:ea typeface="Glacial Indifference"/>
                  <a:cs typeface="Glacial Indifference"/>
                  <a:sym typeface="Glacial Indifference"/>
                </a:rPr>
                <a:t>It gives you an overview of the catalog’s contents and organization</a:t>
              </a:r>
              <a:r>
                <a:rPr lang="en-US" sz="2167">
                  <a:solidFill>
                    <a:srgbClr val="000000"/>
                  </a:solidFill>
                  <a:latin typeface="Glacial Indifference"/>
                  <a:ea typeface="Glacial Indifference"/>
                  <a:cs typeface="Glacial Indifference"/>
                  <a:sym typeface="Glacial Indifference"/>
                </a:rPr>
                <a:t>. </a:t>
              </a:r>
            </a:p>
            <a:p>
              <a:pPr algn="l">
                <a:lnSpc>
                  <a:spcPts val="2600"/>
                </a:lnSpc>
              </a:pPr>
            </a:p>
            <a:p>
              <a:pPr algn="l">
                <a:lnSpc>
                  <a:spcPts val="2600"/>
                </a:lnSpc>
              </a:pPr>
              <a:r>
                <a:rPr lang="en-US" sz="2167">
                  <a:solidFill>
                    <a:srgbClr val="000000"/>
                  </a:solidFill>
                  <a:latin typeface="Glacial Indifference"/>
                  <a:ea typeface="Glacial Indifference"/>
                  <a:cs typeface="Glacial Indifference"/>
                  <a:sym typeface="Glacial Indifference"/>
                </a:rPr>
                <a:t>It allows you to go directly to a specific section of the book.</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grpSp>
        <p:nvGrpSpPr>
          <p:cNvPr name="Group 2" id="2"/>
          <p:cNvGrpSpPr/>
          <p:nvPr/>
        </p:nvGrpSpPr>
        <p:grpSpPr>
          <a:xfrm rot="0">
            <a:off x="16789063" y="8933968"/>
            <a:ext cx="1498937" cy="1353032"/>
            <a:chOff x="0" y="0"/>
            <a:chExt cx="1998582" cy="1804042"/>
          </a:xfrm>
        </p:grpSpPr>
        <p:sp>
          <p:nvSpPr>
            <p:cNvPr name="Freeform 3" id="3"/>
            <p:cNvSpPr/>
            <p:nvPr/>
          </p:nvSpPr>
          <p:spPr>
            <a:xfrm flipH="false" flipV="false" rot="0">
              <a:off x="146697" y="98855"/>
              <a:ext cx="1705187" cy="1705187"/>
            </a:xfrm>
            <a:custGeom>
              <a:avLst/>
              <a:gdLst/>
              <a:ahLst/>
              <a:cxnLst/>
              <a:rect r="r" b="b" t="t" l="l"/>
              <a:pathLst>
                <a:path h="1705187" w="1705187">
                  <a:moveTo>
                    <a:pt x="0" y="0"/>
                  </a:moveTo>
                  <a:lnTo>
                    <a:pt x="1705188" y="0"/>
                  </a:lnTo>
                  <a:lnTo>
                    <a:pt x="1705188" y="1705187"/>
                  </a:lnTo>
                  <a:lnTo>
                    <a:pt x="0" y="17051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0" y="1217240"/>
              <a:ext cx="1998582" cy="373336"/>
            </a:xfrm>
            <a:prstGeom prst="rect">
              <a:avLst/>
            </a:prstGeom>
          </p:spPr>
          <p:txBody>
            <a:bodyPr anchor="t" rtlCol="false" tIns="0" lIns="0" bIns="0" rIns="0">
              <a:spAutoFit/>
            </a:bodyPr>
            <a:lstStyle/>
            <a:p>
              <a:pPr algn="ctr">
                <a:lnSpc>
                  <a:spcPts val="2039"/>
                </a:lnSpc>
                <a:spcBef>
                  <a:spcPct val="0"/>
                </a:spcBef>
              </a:pPr>
              <a:r>
                <a:rPr lang="en-US" b="true" sz="2039">
                  <a:solidFill>
                    <a:srgbClr val="000000"/>
                  </a:solidFill>
                  <a:latin typeface="Glacial Indifference Bold"/>
                  <a:ea typeface="Glacial Indifference Bold"/>
                  <a:cs typeface="Glacial Indifference Bold"/>
                  <a:sym typeface="Glacial Indifference Bold"/>
                </a:rPr>
                <a:t>PAGE 92</a:t>
              </a:r>
            </a:p>
          </p:txBody>
        </p:sp>
        <p:sp>
          <p:nvSpPr>
            <p:cNvPr name="Freeform 5" id="5"/>
            <p:cNvSpPr/>
            <p:nvPr/>
          </p:nvSpPr>
          <p:spPr>
            <a:xfrm flipH="false" flipV="false" rot="0">
              <a:off x="545640" y="0"/>
              <a:ext cx="907302" cy="1179140"/>
            </a:xfrm>
            <a:custGeom>
              <a:avLst/>
              <a:gdLst/>
              <a:ahLst/>
              <a:cxnLst/>
              <a:rect r="r" b="b" t="t" l="l"/>
              <a:pathLst>
                <a:path h="1179140" w="907302">
                  <a:moveTo>
                    <a:pt x="0" y="0"/>
                  </a:moveTo>
                  <a:lnTo>
                    <a:pt x="907302" y="0"/>
                  </a:lnTo>
                  <a:lnTo>
                    <a:pt x="907302" y="1179140"/>
                  </a:lnTo>
                  <a:lnTo>
                    <a:pt x="0" y="1179140"/>
                  </a:lnTo>
                  <a:lnTo>
                    <a:pt x="0" y="0"/>
                  </a:lnTo>
                  <a:close/>
                </a:path>
              </a:pathLst>
            </a:custGeom>
            <a:blipFill>
              <a:blip r:embed="rId4"/>
              <a:stretch>
                <a:fillRect l="0" t="0" r="0" b="0"/>
              </a:stretch>
            </a:blipFill>
          </p:spPr>
        </p:sp>
      </p:grpSp>
      <p:sp>
        <p:nvSpPr>
          <p:cNvPr name="Freeform 6" id="6"/>
          <p:cNvSpPr/>
          <p:nvPr/>
        </p:nvSpPr>
        <p:spPr>
          <a:xfrm flipH="false" flipV="false" rot="0">
            <a:off x="1189049" y="0"/>
            <a:ext cx="13556000" cy="13910986"/>
          </a:xfrm>
          <a:custGeom>
            <a:avLst/>
            <a:gdLst/>
            <a:ahLst/>
            <a:cxnLst/>
            <a:rect r="r" b="b" t="t" l="l"/>
            <a:pathLst>
              <a:path h="13910986" w="13556000">
                <a:moveTo>
                  <a:pt x="0" y="0"/>
                </a:moveTo>
                <a:lnTo>
                  <a:pt x="13556000" y="0"/>
                </a:lnTo>
                <a:lnTo>
                  <a:pt x="13556000" y="13910986"/>
                </a:lnTo>
                <a:lnTo>
                  <a:pt x="0" y="13910986"/>
                </a:lnTo>
                <a:lnTo>
                  <a:pt x="0" y="0"/>
                </a:lnTo>
                <a:close/>
              </a:path>
            </a:pathLst>
          </a:custGeom>
          <a:blipFill>
            <a:blip r:embed="rId5"/>
            <a:stretch>
              <a:fillRect l="0" t="0" r="0" b="0"/>
            </a:stretch>
          </a:blipFill>
        </p:spPr>
      </p:sp>
      <p:grpSp>
        <p:nvGrpSpPr>
          <p:cNvPr name="Group 7" id="7"/>
          <p:cNvGrpSpPr/>
          <p:nvPr/>
        </p:nvGrpSpPr>
        <p:grpSpPr>
          <a:xfrm rot="0">
            <a:off x="13790588" y="531132"/>
            <a:ext cx="4195685" cy="2957233"/>
            <a:chOff x="0" y="0"/>
            <a:chExt cx="5594247" cy="3942977"/>
          </a:xfrm>
        </p:grpSpPr>
        <p:grpSp>
          <p:nvGrpSpPr>
            <p:cNvPr name="Group 8" id="8"/>
            <p:cNvGrpSpPr/>
            <p:nvPr/>
          </p:nvGrpSpPr>
          <p:grpSpPr>
            <a:xfrm rot="0">
              <a:off x="135553" y="147248"/>
              <a:ext cx="5458694" cy="3795729"/>
              <a:chOff x="0" y="0"/>
              <a:chExt cx="50536349" cy="35140692"/>
            </a:xfrm>
          </p:grpSpPr>
          <p:sp>
            <p:nvSpPr>
              <p:cNvPr name="Freeform 9" id="9"/>
              <p:cNvSpPr/>
              <p:nvPr/>
            </p:nvSpPr>
            <p:spPr>
              <a:xfrm flipH="false" flipV="false" rot="0">
                <a:off x="72390" y="72390"/>
                <a:ext cx="50391568" cy="34995913"/>
              </a:xfrm>
              <a:custGeom>
                <a:avLst/>
                <a:gdLst/>
                <a:ahLst/>
                <a:cxnLst/>
                <a:rect r="r" b="b" t="t" l="l"/>
                <a:pathLst>
                  <a:path h="34995913" w="50391568">
                    <a:moveTo>
                      <a:pt x="0" y="0"/>
                    </a:moveTo>
                    <a:lnTo>
                      <a:pt x="50391568" y="0"/>
                    </a:lnTo>
                    <a:lnTo>
                      <a:pt x="50391568" y="34995913"/>
                    </a:lnTo>
                    <a:lnTo>
                      <a:pt x="0" y="34995913"/>
                    </a:lnTo>
                    <a:lnTo>
                      <a:pt x="0" y="0"/>
                    </a:lnTo>
                    <a:close/>
                  </a:path>
                </a:pathLst>
              </a:custGeom>
              <a:solidFill>
                <a:srgbClr val="10A76C"/>
              </a:solidFill>
              <a:ln w="28575" cap="sq">
                <a:solidFill>
                  <a:srgbClr val="000000"/>
                </a:solidFill>
                <a:prstDash val="solid"/>
                <a:miter/>
              </a:ln>
            </p:spPr>
          </p:sp>
          <p:sp>
            <p:nvSpPr>
              <p:cNvPr name="Freeform 10" id="10"/>
              <p:cNvSpPr/>
              <p:nvPr/>
            </p:nvSpPr>
            <p:spPr>
              <a:xfrm flipH="false" flipV="false" rot="0">
                <a:off x="0" y="0"/>
                <a:ext cx="50536348" cy="35140692"/>
              </a:xfrm>
              <a:custGeom>
                <a:avLst/>
                <a:gdLst/>
                <a:ahLst/>
                <a:cxnLst/>
                <a:rect r="r" b="b" t="t" l="l"/>
                <a:pathLst>
                  <a:path h="35140692" w="50536348">
                    <a:moveTo>
                      <a:pt x="50391569" y="34995910"/>
                    </a:moveTo>
                    <a:lnTo>
                      <a:pt x="50536348" y="34995910"/>
                    </a:lnTo>
                    <a:lnTo>
                      <a:pt x="50536348" y="35140692"/>
                    </a:lnTo>
                    <a:lnTo>
                      <a:pt x="50391569" y="35140692"/>
                    </a:lnTo>
                    <a:lnTo>
                      <a:pt x="50391569" y="34995910"/>
                    </a:lnTo>
                    <a:close/>
                    <a:moveTo>
                      <a:pt x="0" y="144780"/>
                    </a:moveTo>
                    <a:lnTo>
                      <a:pt x="144780" y="144780"/>
                    </a:lnTo>
                    <a:lnTo>
                      <a:pt x="144780" y="34995910"/>
                    </a:lnTo>
                    <a:lnTo>
                      <a:pt x="0" y="34995910"/>
                    </a:lnTo>
                    <a:lnTo>
                      <a:pt x="0" y="144780"/>
                    </a:lnTo>
                    <a:close/>
                    <a:moveTo>
                      <a:pt x="0" y="34995910"/>
                    </a:moveTo>
                    <a:lnTo>
                      <a:pt x="144780" y="34995910"/>
                    </a:lnTo>
                    <a:lnTo>
                      <a:pt x="144780" y="35140692"/>
                    </a:lnTo>
                    <a:lnTo>
                      <a:pt x="0" y="35140692"/>
                    </a:lnTo>
                    <a:lnTo>
                      <a:pt x="0" y="34995910"/>
                    </a:lnTo>
                    <a:close/>
                    <a:moveTo>
                      <a:pt x="50391569" y="144780"/>
                    </a:moveTo>
                    <a:lnTo>
                      <a:pt x="50536348" y="144780"/>
                    </a:lnTo>
                    <a:lnTo>
                      <a:pt x="50536348" y="34995910"/>
                    </a:lnTo>
                    <a:lnTo>
                      <a:pt x="50391569" y="34995910"/>
                    </a:lnTo>
                    <a:lnTo>
                      <a:pt x="50391569" y="144780"/>
                    </a:lnTo>
                    <a:close/>
                    <a:moveTo>
                      <a:pt x="144780" y="34995910"/>
                    </a:moveTo>
                    <a:lnTo>
                      <a:pt x="50391569" y="34995910"/>
                    </a:lnTo>
                    <a:lnTo>
                      <a:pt x="50391569" y="35140692"/>
                    </a:lnTo>
                    <a:lnTo>
                      <a:pt x="144780" y="35140692"/>
                    </a:lnTo>
                    <a:lnTo>
                      <a:pt x="144780" y="34995910"/>
                    </a:lnTo>
                    <a:close/>
                    <a:moveTo>
                      <a:pt x="50391569" y="0"/>
                    </a:moveTo>
                    <a:lnTo>
                      <a:pt x="50536348" y="0"/>
                    </a:lnTo>
                    <a:lnTo>
                      <a:pt x="50536348" y="144780"/>
                    </a:lnTo>
                    <a:lnTo>
                      <a:pt x="50391569" y="144780"/>
                    </a:lnTo>
                    <a:lnTo>
                      <a:pt x="50391569" y="0"/>
                    </a:lnTo>
                    <a:close/>
                    <a:moveTo>
                      <a:pt x="0" y="0"/>
                    </a:moveTo>
                    <a:lnTo>
                      <a:pt x="144780" y="0"/>
                    </a:lnTo>
                    <a:lnTo>
                      <a:pt x="144780" y="144780"/>
                    </a:lnTo>
                    <a:lnTo>
                      <a:pt x="0" y="144780"/>
                    </a:lnTo>
                    <a:lnTo>
                      <a:pt x="0" y="0"/>
                    </a:lnTo>
                    <a:close/>
                    <a:moveTo>
                      <a:pt x="144780" y="0"/>
                    </a:moveTo>
                    <a:lnTo>
                      <a:pt x="50391569" y="0"/>
                    </a:lnTo>
                    <a:lnTo>
                      <a:pt x="50391569" y="144780"/>
                    </a:lnTo>
                    <a:lnTo>
                      <a:pt x="144780" y="144780"/>
                    </a:lnTo>
                    <a:lnTo>
                      <a:pt x="144780" y="0"/>
                    </a:lnTo>
                    <a:close/>
                  </a:path>
                </a:pathLst>
              </a:custGeom>
              <a:solidFill>
                <a:srgbClr val="000000"/>
              </a:solidFill>
              <a:ln w="28575" cap="sq">
                <a:solidFill>
                  <a:srgbClr val="000000"/>
                </a:solidFill>
                <a:prstDash val="solid"/>
                <a:miter/>
              </a:ln>
            </p:spPr>
          </p:sp>
        </p:grpSp>
        <p:grpSp>
          <p:nvGrpSpPr>
            <p:cNvPr name="Group 11" id="11"/>
            <p:cNvGrpSpPr/>
            <p:nvPr/>
          </p:nvGrpSpPr>
          <p:grpSpPr>
            <a:xfrm rot="0">
              <a:off x="0" y="0"/>
              <a:ext cx="5452517" cy="3768602"/>
              <a:chOff x="0" y="0"/>
              <a:chExt cx="50479163" cy="34889553"/>
            </a:xfrm>
          </p:grpSpPr>
          <p:sp>
            <p:nvSpPr>
              <p:cNvPr name="Freeform 12" id="12"/>
              <p:cNvSpPr/>
              <p:nvPr/>
            </p:nvSpPr>
            <p:spPr>
              <a:xfrm flipH="false" flipV="false" rot="0">
                <a:off x="72390" y="72390"/>
                <a:ext cx="50334384" cy="34744775"/>
              </a:xfrm>
              <a:custGeom>
                <a:avLst/>
                <a:gdLst/>
                <a:ahLst/>
                <a:cxnLst/>
                <a:rect r="r" b="b" t="t" l="l"/>
                <a:pathLst>
                  <a:path h="34744775" w="50334384">
                    <a:moveTo>
                      <a:pt x="0" y="0"/>
                    </a:moveTo>
                    <a:lnTo>
                      <a:pt x="50334384" y="0"/>
                    </a:lnTo>
                    <a:lnTo>
                      <a:pt x="50334384" y="34744775"/>
                    </a:lnTo>
                    <a:lnTo>
                      <a:pt x="0" y="34744775"/>
                    </a:lnTo>
                    <a:lnTo>
                      <a:pt x="0" y="0"/>
                    </a:lnTo>
                    <a:close/>
                  </a:path>
                </a:pathLst>
              </a:custGeom>
              <a:solidFill>
                <a:srgbClr val="FFFFFF"/>
              </a:solidFill>
              <a:ln w="28575" cap="sq">
                <a:solidFill>
                  <a:srgbClr val="000000"/>
                </a:solidFill>
                <a:prstDash val="solid"/>
                <a:miter/>
              </a:ln>
            </p:spPr>
          </p:sp>
          <p:sp>
            <p:nvSpPr>
              <p:cNvPr name="Freeform 13" id="13"/>
              <p:cNvSpPr/>
              <p:nvPr/>
            </p:nvSpPr>
            <p:spPr>
              <a:xfrm flipH="false" flipV="false" rot="0">
                <a:off x="0" y="0"/>
                <a:ext cx="50479164" cy="34889554"/>
              </a:xfrm>
              <a:custGeom>
                <a:avLst/>
                <a:gdLst/>
                <a:ahLst/>
                <a:cxnLst/>
                <a:rect r="r" b="b" t="t" l="l"/>
                <a:pathLst>
                  <a:path h="34889554" w="50479164">
                    <a:moveTo>
                      <a:pt x="50334382" y="34744772"/>
                    </a:moveTo>
                    <a:lnTo>
                      <a:pt x="50479164" y="34744772"/>
                    </a:lnTo>
                    <a:lnTo>
                      <a:pt x="50479164" y="34889554"/>
                    </a:lnTo>
                    <a:lnTo>
                      <a:pt x="50334382" y="34889554"/>
                    </a:lnTo>
                    <a:lnTo>
                      <a:pt x="50334382" y="34744772"/>
                    </a:lnTo>
                    <a:close/>
                    <a:moveTo>
                      <a:pt x="0" y="144780"/>
                    </a:moveTo>
                    <a:lnTo>
                      <a:pt x="144780" y="144780"/>
                    </a:lnTo>
                    <a:lnTo>
                      <a:pt x="144780" y="34744772"/>
                    </a:lnTo>
                    <a:lnTo>
                      <a:pt x="0" y="34744772"/>
                    </a:lnTo>
                    <a:lnTo>
                      <a:pt x="0" y="144780"/>
                    </a:lnTo>
                    <a:close/>
                    <a:moveTo>
                      <a:pt x="0" y="34744772"/>
                    </a:moveTo>
                    <a:lnTo>
                      <a:pt x="144780" y="34744772"/>
                    </a:lnTo>
                    <a:lnTo>
                      <a:pt x="144780" y="34889554"/>
                    </a:lnTo>
                    <a:lnTo>
                      <a:pt x="0" y="34889554"/>
                    </a:lnTo>
                    <a:lnTo>
                      <a:pt x="0" y="34744772"/>
                    </a:lnTo>
                    <a:close/>
                    <a:moveTo>
                      <a:pt x="50334382" y="144780"/>
                    </a:moveTo>
                    <a:lnTo>
                      <a:pt x="50479164" y="144780"/>
                    </a:lnTo>
                    <a:lnTo>
                      <a:pt x="50479164" y="34744772"/>
                    </a:lnTo>
                    <a:lnTo>
                      <a:pt x="50334382" y="34744772"/>
                    </a:lnTo>
                    <a:lnTo>
                      <a:pt x="50334382" y="144780"/>
                    </a:lnTo>
                    <a:close/>
                    <a:moveTo>
                      <a:pt x="144780" y="34744772"/>
                    </a:moveTo>
                    <a:lnTo>
                      <a:pt x="50334382" y="34744772"/>
                    </a:lnTo>
                    <a:lnTo>
                      <a:pt x="50334382" y="34889554"/>
                    </a:lnTo>
                    <a:lnTo>
                      <a:pt x="144780" y="34889554"/>
                    </a:lnTo>
                    <a:lnTo>
                      <a:pt x="144780" y="34744772"/>
                    </a:lnTo>
                    <a:close/>
                    <a:moveTo>
                      <a:pt x="50334382" y="0"/>
                    </a:moveTo>
                    <a:lnTo>
                      <a:pt x="50479164" y="0"/>
                    </a:lnTo>
                    <a:lnTo>
                      <a:pt x="50479164" y="144780"/>
                    </a:lnTo>
                    <a:lnTo>
                      <a:pt x="50334382" y="144780"/>
                    </a:lnTo>
                    <a:lnTo>
                      <a:pt x="50334382" y="0"/>
                    </a:lnTo>
                    <a:close/>
                    <a:moveTo>
                      <a:pt x="0" y="0"/>
                    </a:moveTo>
                    <a:lnTo>
                      <a:pt x="144780" y="0"/>
                    </a:lnTo>
                    <a:lnTo>
                      <a:pt x="144780" y="144780"/>
                    </a:lnTo>
                    <a:lnTo>
                      <a:pt x="0" y="144780"/>
                    </a:lnTo>
                    <a:lnTo>
                      <a:pt x="0" y="0"/>
                    </a:lnTo>
                    <a:close/>
                    <a:moveTo>
                      <a:pt x="144780" y="0"/>
                    </a:moveTo>
                    <a:lnTo>
                      <a:pt x="50334382" y="0"/>
                    </a:lnTo>
                    <a:lnTo>
                      <a:pt x="50334382"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14" id="14"/>
            <p:cNvSpPr txBox="true"/>
            <p:nvPr/>
          </p:nvSpPr>
          <p:spPr>
            <a:xfrm rot="0">
              <a:off x="518174" y="273353"/>
              <a:ext cx="4567469" cy="582034"/>
            </a:xfrm>
            <a:prstGeom prst="rect">
              <a:avLst/>
            </a:prstGeom>
          </p:spPr>
          <p:txBody>
            <a:bodyPr anchor="t" rtlCol="false" tIns="0" lIns="0" bIns="0" rIns="0">
              <a:spAutoFit/>
            </a:bodyPr>
            <a:lstStyle/>
            <a:p>
              <a:pPr algn="ctr">
                <a:lnSpc>
                  <a:spcPts val="3521"/>
                </a:lnSpc>
              </a:pPr>
              <a:r>
                <a:rPr lang="en-US" b="true" sz="2709">
                  <a:solidFill>
                    <a:srgbClr val="000000"/>
                  </a:solidFill>
                  <a:latin typeface="Glacial Indifference Bold"/>
                  <a:ea typeface="Glacial Indifference Bold"/>
                  <a:cs typeface="Glacial Indifference Bold"/>
                  <a:sym typeface="Glacial Indifference Bold"/>
                </a:rPr>
                <a:t>INDEX PAGES</a:t>
              </a:r>
            </a:p>
          </p:txBody>
        </p:sp>
        <p:sp>
          <p:nvSpPr>
            <p:cNvPr name="TextBox 15" id="15"/>
            <p:cNvSpPr txBox="true"/>
            <p:nvPr/>
          </p:nvSpPr>
          <p:spPr>
            <a:xfrm rot="0">
              <a:off x="518174" y="981505"/>
              <a:ext cx="4567469" cy="2506683"/>
            </a:xfrm>
            <a:prstGeom prst="rect">
              <a:avLst/>
            </a:prstGeom>
          </p:spPr>
          <p:txBody>
            <a:bodyPr anchor="t" rtlCol="false" tIns="0" lIns="0" bIns="0" rIns="0">
              <a:spAutoFit/>
            </a:bodyPr>
            <a:lstStyle/>
            <a:p>
              <a:pPr algn="l">
                <a:lnSpc>
                  <a:spcPts val="2476"/>
                </a:lnSpc>
              </a:pPr>
              <a:r>
                <a:rPr lang="en-US" sz="2064">
                  <a:solidFill>
                    <a:srgbClr val="000000"/>
                  </a:solidFill>
                  <a:latin typeface="Glacial Indifference"/>
                  <a:ea typeface="Glacial Indifference"/>
                  <a:cs typeface="Glacial Indifference"/>
                  <a:sym typeface="Glacial Indifference"/>
                </a:rPr>
                <a:t>It is a roadmap to the course catalog, listing courses in alphabetical order.</a:t>
              </a:r>
            </a:p>
            <a:p>
              <a:pPr algn="l">
                <a:lnSpc>
                  <a:spcPts val="2476"/>
                </a:lnSpc>
              </a:pPr>
            </a:p>
            <a:p>
              <a:pPr algn="l">
                <a:lnSpc>
                  <a:spcPts val="2476"/>
                </a:lnSpc>
              </a:pPr>
              <a:r>
                <a:rPr lang="en-US" sz="2064">
                  <a:solidFill>
                    <a:srgbClr val="000000"/>
                  </a:solidFill>
                  <a:latin typeface="Glacial Indifference"/>
                  <a:ea typeface="Glacial Indifference"/>
                  <a:cs typeface="Glacial Indifference"/>
                  <a:sym typeface="Glacial Indifference"/>
                </a:rPr>
                <a:t>Don’t know where a class is? Check the index!</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grpSp>
        <p:nvGrpSpPr>
          <p:cNvPr name="Group 2" id="2"/>
          <p:cNvGrpSpPr/>
          <p:nvPr/>
        </p:nvGrpSpPr>
        <p:grpSpPr>
          <a:xfrm rot="0">
            <a:off x="1194760" y="298425"/>
            <a:ext cx="15898480" cy="1460550"/>
            <a:chOff x="0" y="0"/>
            <a:chExt cx="126585437" cy="11629056"/>
          </a:xfrm>
        </p:grpSpPr>
        <p:sp>
          <p:nvSpPr>
            <p:cNvPr name="Freeform 3" id="3"/>
            <p:cNvSpPr/>
            <p:nvPr/>
          </p:nvSpPr>
          <p:spPr>
            <a:xfrm flipH="false" flipV="false" rot="0">
              <a:off x="72390" y="72390"/>
              <a:ext cx="126440657" cy="11484276"/>
            </a:xfrm>
            <a:custGeom>
              <a:avLst/>
              <a:gdLst/>
              <a:ahLst/>
              <a:cxnLst/>
              <a:rect r="r" b="b" t="t" l="l"/>
              <a:pathLst>
                <a:path h="11484276" w="126440657">
                  <a:moveTo>
                    <a:pt x="0" y="0"/>
                  </a:moveTo>
                  <a:lnTo>
                    <a:pt x="126440657" y="0"/>
                  </a:lnTo>
                  <a:lnTo>
                    <a:pt x="126440657" y="11484276"/>
                  </a:lnTo>
                  <a:lnTo>
                    <a:pt x="0" y="11484276"/>
                  </a:lnTo>
                  <a:lnTo>
                    <a:pt x="0" y="0"/>
                  </a:lnTo>
                  <a:close/>
                </a:path>
              </a:pathLst>
            </a:custGeom>
            <a:solidFill>
              <a:srgbClr val="FFFFFF"/>
            </a:solidFill>
            <a:ln w="28575" cap="sq">
              <a:solidFill>
                <a:srgbClr val="000000"/>
              </a:solidFill>
              <a:prstDash val="solid"/>
              <a:miter/>
            </a:ln>
          </p:spPr>
        </p:sp>
        <p:sp>
          <p:nvSpPr>
            <p:cNvPr name="Freeform 4" id="4"/>
            <p:cNvSpPr/>
            <p:nvPr/>
          </p:nvSpPr>
          <p:spPr>
            <a:xfrm flipH="false" flipV="false" rot="0">
              <a:off x="0" y="0"/>
              <a:ext cx="126585439" cy="11629056"/>
            </a:xfrm>
            <a:custGeom>
              <a:avLst/>
              <a:gdLst/>
              <a:ahLst/>
              <a:cxnLst/>
              <a:rect r="r" b="b" t="t" l="l"/>
              <a:pathLst>
                <a:path h="11629056" w="126585439">
                  <a:moveTo>
                    <a:pt x="126440654" y="11484276"/>
                  </a:moveTo>
                  <a:lnTo>
                    <a:pt x="126585439" y="11484276"/>
                  </a:lnTo>
                  <a:lnTo>
                    <a:pt x="126585439" y="11629056"/>
                  </a:lnTo>
                  <a:lnTo>
                    <a:pt x="126440654" y="11629056"/>
                  </a:lnTo>
                  <a:lnTo>
                    <a:pt x="126440654" y="11484276"/>
                  </a:lnTo>
                  <a:close/>
                  <a:moveTo>
                    <a:pt x="0" y="144780"/>
                  </a:moveTo>
                  <a:lnTo>
                    <a:pt x="144780" y="144780"/>
                  </a:lnTo>
                  <a:lnTo>
                    <a:pt x="144780" y="11484276"/>
                  </a:lnTo>
                  <a:lnTo>
                    <a:pt x="0" y="11484276"/>
                  </a:lnTo>
                  <a:lnTo>
                    <a:pt x="0" y="144780"/>
                  </a:lnTo>
                  <a:close/>
                  <a:moveTo>
                    <a:pt x="0" y="11484276"/>
                  </a:moveTo>
                  <a:lnTo>
                    <a:pt x="144780" y="11484276"/>
                  </a:lnTo>
                  <a:lnTo>
                    <a:pt x="144780" y="11629056"/>
                  </a:lnTo>
                  <a:lnTo>
                    <a:pt x="0" y="11629056"/>
                  </a:lnTo>
                  <a:lnTo>
                    <a:pt x="0" y="11484276"/>
                  </a:lnTo>
                  <a:close/>
                  <a:moveTo>
                    <a:pt x="126440654" y="144780"/>
                  </a:moveTo>
                  <a:lnTo>
                    <a:pt x="126585439" y="144780"/>
                  </a:lnTo>
                  <a:lnTo>
                    <a:pt x="126585439" y="11484276"/>
                  </a:lnTo>
                  <a:lnTo>
                    <a:pt x="126440654" y="11484276"/>
                  </a:lnTo>
                  <a:lnTo>
                    <a:pt x="126440654" y="144780"/>
                  </a:lnTo>
                  <a:close/>
                  <a:moveTo>
                    <a:pt x="144780" y="11484276"/>
                  </a:moveTo>
                  <a:lnTo>
                    <a:pt x="126440654" y="11484276"/>
                  </a:lnTo>
                  <a:lnTo>
                    <a:pt x="126440654" y="11629056"/>
                  </a:lnTo>
                  <a:lnTo>
                    <a:pt x="144780" y="11629056"/>
                  </a:lnTo>
                  <a:lnTo>
                    <a:pt x="144780" y="11484276"/>
                  </a:lnTo>
                  <a:close/>
                  <a:moveTo>
                    <a:pt x="126440654" y="0"/>
                  </a:moveTo>
                  <a:lnTo>
                    <a:pt x="126585439" y="0"/>
                  </a:lnTo>
                  <a:lnTo>
                    <a:pt x="126585439" y="144780"/>
                  </a:lnTo>
                  <a:lnTo>
                    <a:pt x="126440654" y="144780"/>
                  </a:lnTo>
                  <a:lnTo>
                    <a:pt x="126440654" y="0"/>
                  </a:lnTo>
                  <a:close/>
                  <a:moveTo>
                    <a:pt x="0" y="0"/>
                  </a:moveTo>
                  <a:lnTo>
                    <a:pt x="144780" y="0"/>
                  </a:lnTo>
                  <a:lnTo>
                    <a:pt x="144780" y="144780"/>
                  </a:lnTo>
                  <a:lnTo>
                    <a:pt x="0" y="144780"/>
                  </a:lnTo>
                  <a:lnTo>
                    <a:pt x="0" y="0"/>
                  </a:lnTo>
                  <a:close/>
                  <a:moveTo>
                    <a:pt x="144780" y="0"/>
                  </a:moveTo>
                  <a:lnTo>
                    <a:pt x="126440654" y="0"/>
                  </a:lnTo>
                  <a:lnTo>
                    <a:pt x="126440654" y="144780"/>
                  </a:lnTo>
                  <a:lnTo>
                    <a:pt x="144780" y="144780"/>
                  </a:lnTo>
                  <a:lnTo>
                    <a:pt x="144780" y="0"/>
                  </a:lnTo>
                  <a:close/>
                </a:path>
              </a:pathLst>
            </a:custGeom>
            <a:solidFill>
              <a:srgbClr val="000000"/>
            </a:solidFill>
            <a:ln w="28575" cap="sq">
              <a:solidFill>
                <a:srgbClr val="000000"/>
              </a:solidFill>
              <a:prstDash val="solid"/>
              <a:miter/>
            </a:ln>
          </p:spPr>
        </p:sp>
      </p:grpSp>
      <p:sp>
        <p:nvSpPr>
          <p:cNvPr name="TextBox 5" id="5"/>
          <p:cNvSpPr txBox="true"/>
          <p:nvPr/>
        </p:nvSpPr>
        <p:spPr>
          <a:xfrm rot="0">
            <a:off x="1646580" y="604838"/>
            <a:ext cx="14994839" cy="847725"/>
          </a:xfrm>
          <a:prstGeom prst="rect">
            <a:avLst/>
          </a:prstGeom>
        </p:spPr>
        <p:txBody>
          <a:bodyPr anchor="t" rtlCol="false" tIns="0" lIns="0" bIns="0" rIns="0">
            <a:spAutoFit/>
          </a:bodyPr>
          <a:lstStyle/>
          <a:p>
            <a:pPr algn="ctr" marL="0" indent="0" lvl="0">
              <a:lnSpc>
                <a:spcPts val="6720"/>
              </a:lnSpc>
              <a:spcBef>
                <a:spcPct val="0"/>
              </a:spcBef>
            </a:pPr>
            <a:r>
              <a:rPr lang="en-US" b="true" sz="5600">
                <a:solidFill>
                  <a:srgbClr val="000000"/>
                </a:solidFill>
                <a:latin typeface="Eczar Semi-Bold"/>
                <a:ea typeface="Eczar Semi-Bold"/>
                <a:cs typeface="Eczar Semi-Bold"/>
                <a:sym typeface="Eczar Semi-Bold"/>
              </a:rPr>
              <a:t>How to read a course description</a:t>
            </a:r>
          </a:p>
        </p:txBody>
      </p:sp>
      <p:sp>
        <p:nvSpPr>
          <p:cNvPr name="Freeform 6" id="6"/>
          <p:cNvSpPr/>
          <p:nvPr/>
        </p:nvSpPr>
        <p:spPr>
          <a:xfrm flipH="false" flipV="false" rot="0">
            <a:off x="3505100" y="1957057"/>
            <a:ext cx="11408838" cy="7946331"/>
          </a:xfrm>
          <a:custGeom>
            <a:avLst/>
            <a:gdLst/>
            <a:ahLst/>
            <a:cxnLst/>
            <a:rect r="r" b="b" t="t" l="l"/>
            <a:pathLst>
              <a:path h="7946331" w="11408838">
                <a:moveTo>
                  <a:pt x="0" y="0"/>
                </a:moveTo>
                <a:lnTo>
                  <a:pt x="11408839" y="0"/>
                </a:lnTo>
                <a:lnTo>
                  <a:pt x="11408839" y="7946331"/>
                </a:lnTo>
                <a:lnTo>
                  <a:pt x="0" y="7946331"/>
                </a:lnTo>
                <a:lnTo>
                  <a:pt x="0" y="0"/>
                </a:lnTo>
                <a:close/>
              </a:path>
            </a:pathLst>
          </a:custGeom>
          <a:blipFill>
            <a:blip r:embed="rId2"/>
            <a:stretch>
              <a:fillRect l="0" t="0" r="0" b="0"/>
            </a:stretch>
          </a:blipFill>
        </p:spPr>
      </p:sp>
      <p:grpSp>
        <p:nvGrpSpPr>
          <p:cNvPr name="Group 7" id="7"/>
          <p:cNvGrpSpPr/>
          <p:nvPr/>
        </p:nvGrpSpPr>
        <p:grpSpPr>
          <a:xfrm rot="0">
            <a:off x="195132" y="2174810"/>
            <a:ext cx="3557963" cy="645490"/>
            <a:chOff x="0" y="0"/>
            <a:chExt cx="937077" cy="170006"/>
          </a:xfrm>
        </p:grpSpPr>
        <p:sp>
          <p:nvSpPr>
            <p:cNvPr name="Freeform 8" id="8"/>
            <p:cNvSpPr/>
            <p:nvPr/>
          </p:nvSpPr>
          <p:spPr>
            <a:xfrm flipH="false" flipV="false" rot="0">
              <a:off x="0" y="0"/>
              <a:ext cx="937077" cy="170006"/>
            </a:xfrm>
            <a:custGeom>
              <a:avLst/>
              <a:gdLst/>
              <a:ahLst/>
              <a:cxnLst/>
              <a:rect r="r" b="b" t="t" l="l"/>
              <a:pathLst>
                <a:path h="170006" w="937077">
                  <a:moveTo>
                    <a:pt x="733877" y="0"/>
                  </a:moveTo>
                  <a:lnTo>
                    <a:pt x="0" y="0"/>
                  </a:lnTo>
                  <a:lnTo>
                    <a:pt x="0" y="170006"/>
                  </a:lnTo>
                  <a:lnTo>
                    <a:pt x="733877" y="170006"/>
                  </a:lnTo>
                  <a:lnTo>
                    <a:pt x="937077" y="85003"/>
                  </a:lnTo>
                  <a:lnTo>
                    <a:pt x="733877" y="0"/>
                  </a:lnTo>
                  <a:close/>
                </a:path>
              </a:pathLst>
            </a:custGeom>
            <a:solidFill>
              <a:srgbClr val="0F4F36"/>
            </a:solidFill>
          </p:spPr>
        </p:sp>
        <p:sp>
          <p:nvSpPr>
            <p:cNvPr name="TextBox 9" id="9"/>
            <p:cNvSpPr txBox="true"/>
            <p:nvPr/>
          </p:nvSpPr>
          <p:spPr>
            <a:xfrm>
              <a:off x="0" y="-57150"/>
              <a:ext cx="822777" cy="227156"/>
            </a:xfrm>
            <a:prstGeom prst="rect">
              <a:avLst/>
            </a:prstGeom>
          </p:spPr>
          <p:txBody>
            <a:bodyPr anchor="ctr" rtlCol="false" tIns="25400" lIns="25400" bIns="25400" rIns="25400"/>
            <a:lstStyle/>
            <a:p>
              <a:pPr algn="l">
                <a:lnSpc>
                  <a:spcPts val="4480"/>
                </a:lnSpc>
              </a:pPr>
              <a:r>
                <a:rPr lang="en-US" sz="3200" b="true">
                  <a:solidFill>
                    <a:srgbClr val="000000"/>
                  </a:solidFill>
                  <a:latin typeface="Glacial Indifference Bold"/>
                  <a:ea typeface="Glacial Indifference Bold"/>
                  <a:cs typeface="Glacial Indifference Bold"/>
                  <a:sym typeface="Glacial Indifference Bold"/>
                </a:rPr>
                <a:t>Course Name</a:t>
              </a:r>
            </a:p>
          </p:txBody>
        </p:sp>
      </p:grpSp>
      <p:grpSp>
        <p:nvGrpSpPr>
          <p:cNvPr name="Group 10" id="10"/>
          <p:cNvGrpSpPr/>
          <p:nvPr/>
        </p:nvGrpSpPr>
        <p:grpSpPr>
          <a:xfrm rot="-10800000">
            <a:off x="14617623" y="2174810"/>
            <a:ext cx="3475245" cy="645490"/>
            <a:chOff x="0" y="0"/>
            <a:chExt cx="915291" cy="170006"/>
          </a:xfrm>
        </p:grpSpPr>
        <p:sp>
          <p:nvSpPr>
            <p:cNvPr name="Freeform 11" id="11"/>
            <p:cNvSpPr/>
            <p:nvPr/>
          </p:nvSpPr>
          <p:spPr>
            <a:xfrm flipH="false" flipV="false" rot="0">
              <a:off x="0" y="0"/>
              <a:ext cx="915291" cy="170006"/>
            </a:xfrm>
            <a:custGeom>
              <a:avLst/>
              <a:gdLst/>
              <a:ahLst/>
              <a:cxnLst/>
              <a:rect r="r" b="b" t="t" l="l"/>
              <a:pathLst>
                <a:path h="170006" w="915291">
                  <a:moveTo>
                    <a:pt x="712091" y="0"/>
                  </a:moveTo>
                  <a:lnTo>
                    <a:pt x="0" y="0"/>
                  </a:lnTo>
                  <a:lnTo>
                    <a:pt x="0" y="170006"/>
                  </a:lnTo>
                  <a:lnTo>
                    <a:pt x="712091" y="170006"/>
                  </a:lnTo>
                  <a:lnTo>
                    <a:pt x="915291" y="85003"/>
                  </a:lnTo>
                  <a:lnTo>
                    <a:pt x="712091" y="0"/>
                  </a:lnTo>
                  <a:close/>
                </a:path>
              </a:pathLst>
            </a:custGeom>
            <a:solidFill>
              <a:srgbClr val="0F4F36"/>
            </a:solidFill>
          </p:spPr>
        </p:sp>
        <p:sp>
          <p:nvSpPr>
            <p:cNvPr name="TextBox 12" id="12"/>
            <p:cNvSpPr txBox="true"/>
            <p:nvPr/>
          </p:nvSpPr>
          <p:spPr>
            <a:xfrm>
              <a:off x="0" y="-57150"/>
              <a:ext cx="800991" cy="227156"/>
            </a:xfrm>
            <a:prstGeom prst="rect">
              <a:avLst/>
            </a:prstGeom>
          </p:spPr>
          <p:txBody>
            <a:bodyPr anchor="ctr" rtlCol="false" tIns="50800" lIns="50800" bIns="50800" rIns="50800"/>
            <a:lstStyle/>
            <a:p>
              <a:pPr algn="ctr">
                <a:lnSpc>
                  <a:spcPts val="4480"/>
                </a:lnSpc>
              </a:pPr>
            </a:p>
          </p:txBody>
        </p:sp>
      </p:grpSp>
      <p:sp>
        <p:nvSpPr>
          <p:cNvPr name="TextBox 13" id="13"/>
          <p:cNvSpPr txBox="true"/>
          <p:nvPr/>
        </p:nvSpPr>
        <p:spPr>
          <a:xfrm rot="0">
            <a:off x="15410474" y="2313341"/>
            <a:ext cx="2682394" cy="425577"/>
          </a:xfrm>
          <a:prstGeom prst="rect">
            <a:avLst/>
          </a:prstGeom>
        </p:spPr>
        <p:txBody>
          <a:bodyPr anchor="t" rtlCol="false" tIns="0" lIns="0" bIns="0" rIns="0">
            <a:spAutoFit/>
          </a:bodyPr>
          <a:lstStyle/>
          <a:p>
            <a:pPr algn="ctr">
              <a:lnSpc>
                <a:spcPts val="3264"/>
              </a:lnSpc>
              <a:spcBef>
                <a:spcPct val="0"/>
              </a:spcBef>
            </a:pPr>
            <a:r>
              <a:rPr lang="en-US" b="true" sz="3200" spc="-112">
                <a:solidFill>
                  <a:srgbClr val="000000"/>
                </a:solidFill>
                <a:latin typeface="Glacial Indifference Bold"/>
                <a:ea typeface="Glacial Indifference Bold"/>
                <a:cs typeface="Glacial Indifference Bold"/>
                <a:sym typeface="Glacial Indifference Bold"/>
              </a:rPr>
              <a:t>Course Code</a:t>
            </a:r>
          </a:p>
        </p:txBody>
      </p:sp>
      <p:grpSp>
        <p:nvGrpSpPr>
          <p:cNvPr name="Group 14" id="14"/>
          <p:cNvGrpSpPr/>
          <p:nvPr/>
        </p:nvGrpSpPr>
        <p:grpSpPr>
          <a:xfrm rot="0">
            <a:off x="195132" y="3319832"/>
            <a:ext cx="3557963" cy="627202"/>
            <a:chOff x="0" y="0"/>
            <a:chExt cx="937077" cy="165189"/>
          </a:xfrm>
        </p:grpSpPr>
        <p:sp>
          <p:nvSpPr>
            <p:cNvPr name="Freeform 15" id="15"/>
            <p:cNvSpPr/>
            <p:nvPr/>
          </p:nvSpPr>
          <p:spPr>
            <a:xfrm flipH="false" flipV="false" rot="0">
              <a:off x="0" y="0"/>
              <a:ext cx="937077" cy="165189"/>
            </a:xfrm>
            <a:custGeom>
              <a:avLst/>
              <a:gdLst/>
              <a:ahLst/>
              <a:cxnLst/>
              <a:rect r="r" b="b" t="t" l="l"/>
              <a:pathLst>
                <a:path h="165189" w="937077">
                  <a:moveTo>
                    <a:pt x="733877" y="0"/>
                  </a:moveTo>
                  <a:lnTo>
                    <a:pt x="0" y="0"/>
                  </a:lnTo>
                  <a:lnTo>
                    <a:pt x="0" y="165189"/>
                  </a:lnTo>
                  <a:lnTo>
                    <a:pt x="733877" y="165189"/>
                  </a:lnTo>
                  <a:lnTo>
                    <a:pt x="937077" y="82595"/>
                  </a:lnTo>
                  <a:lnTo>
                    <a:pt x="733877" y="0"/>
                  </a:lnTo>
                  <a:close/>
                </a:path>
              </a:pathLst>
            </a:custGeom>
            <a:solidFill>
              <a:srgbClr val="0F4F36"/>
            </a:solidFill>
          </p:spPr>
        </p:sp>
        <p:sp>
          <p:nvSpPr>
            <p:cNvPr name="TextBox 16" id="16"/>
            <p:cNvSpPr txBox="true"/>
            <p:nvPr/>
          </p:nvSpPr>
          <p:spPr>
            <a:xfrm>
              <a:off x="0" y="38100"/>
              <a:ext cx="822777" cy="127089"/>
            </a:xfrm>
            <a:prstGeom prst="rect">
              <a:avLst/>
            </a:prstGeom>
          </p:spPr>
          <p:txBody>
            <a:bodyPr anchor="ctr" rtlCol="false" tIns="38100" lIns="38100" bIns="38100" rIns="38100"/>
            <a:lstStyle/>
            <a:p>
              <a:pPr algn="l">
                <a:lnSpc>
                  <a:spcPts val="3424"/>
                </a:lnSpc>
              </a:pPr>
              <a:r>
                <a:rPr lang="en-US" sz="3200" spc="-108" b="true">
                  <a:solidFill>
                    <a:srgbClr val="000000"/>
                  </a:solidFill>
                  <a:latin typeface="Glacial Indifference Bold"/>
                  <a:ea typeface="Glacial Indifference Bold"/>
                  <a:cs typeface="Glacial Indifference Bold"/>
                  <a:sym typeface="Glacial Indifference Bold"/>
                </a:rPr>
                <a:t>Is it at Jackson?</a:t>
              </a:r>
            </a:p>
          </p:txBody>
        </p:sp>
      </p:grpSp>
      <p:grpSp>
        <p:nvGrpSpPr>
          <p:cNvPr name="Group 17" id="17"/>
          <p:cNvGrpSpPr/>
          <p:nvPr/>
        </p:nvGrpSpPr>
        <p:grpSpPr>
          <a:xfrm rot="-10800000">
            <a:off x="14617623" y="3633433"/>
            <a:ext cx="3475245" cy="770082"/>
            <a:chOff x="0" y="0"/>
            <a:chExt cx="1229403" cy="272424"/>
          </a:xfrm>
        </p:grpSpPr>
        <p:sp>
          <p:nvSpPr>
            <p:cNvPr name="Freeform 18" id="18"/>
            <p:cNvSpPr/>
            <p:nvPr/>
          </p:nvSpPr>
          <p:spPr>
            <a:xfrm flipH="false" flipV="false" rot="0">
              <a:off x="0" y="0"/>
              <a:ext cx="1229403" cy="272424"/>
            </a:xfrm>
            <a:custGeom>
              <a:avLst/>
              <a:gdLst/>
              <a:ahLst/>
              <a:cxnLst/>
              <a:rect r="r" b="b" t="t" l="l"/>
              <a:pathLst>
                <a:path h="272424" w="1229403">
                  <a:moveTo>
                    <a:pt x="1026203" y="0"/>
                  </a:moveTo>
                  <a:lnTo>
                    <a:pt x="0" y="0"/>
                  </a:lnTo>
                  <a:lnTo>
                    <a:pt x="0" y="272424"/>
                  </a:lnTo>
                  <a:lnTo>
                    <a:pt x="1026203" y="272424"/>
                  </a:lnTo>
                  <a:lnTo>
                    <a:pt x="1229403" y="136212"/>
                  </a:lnTo>
                  <a:lnTo>
                    <a:pt x="1026203" y="0"/>
                  </a:lnTo>
                  <a:close/>
                </a:path>
              </a:pathLst>
            </a:custGeom>
            <a:solidFill>
              <a:srgbClr val="0F4F36"/>
            </a:solidFill>
          </p:spPr>
        </p:sp>
        <p:sp>
          <p:nvSpPr>
            <p:cNvPr name="TextBox 19" id="19"/>
            <p:cNvSpPr txBox="true"/>
            <p:nvPr/>
          </p:nvSpPr>
          <p:spPr>
            <a:xfrm>
              <a:off x="0" y="-66675"/>
              <a:ext cx="1115103" cy="339099"/>
            </a:xfrm>
            <a:prstGeom prst="rect">
              <a:avLst/>
            </a:prstGeom>
          </p:spPr>
          <p:txBody>
            <a:bodyPr anchor="ctr" rtlCol="false" tIns="37821" lIns="37821" bIns="37821" rIns="37821"/>
            <a:lstStyle/>
            <a:p>
              <a:pPr algn="r">
                <a:lnSpc>
                  <a:spcPts val="4479"/>
                </a:lnSpc>
              </a:pPr>
            </a:p>
          </p:txBody>
        </p:sp>
      </p:grpSp>
      <p:sp>
        <p:nvSpPr>
          <p:cNvPr name="TextBox 20" id="20"/>
          <p:cNvSpPr txBox="true"/>
          <p:nvPr/>
        </p:nvSpPr>
        <p:spPr>
          <a:xfrm rot="0">
            <a:off x="14981091" y="3834260"/>
            <a:ext cx="3054627" cy="425577"/>
          </a:xfrm>
          <a:prstGeom prst="rect">
            <a:avLst/>
          </a:prstGeom>
        </p:spPr>
        <p:txBody>
          <a:bodyPr anchor="t" rtlCol="false" tIns="0" lIns="0" bIns="0" rIns="0">
            <a:spAutoFit/>
          </a:bodyPr>
          <a:lstStyle/>
          <a:p>
            <a:pPr algn="r">
              <a:lnSpc>
                <a:spcPts val="3264"/>
              </a:lnSpc>
              <a:spcBef>
                <a:spcPct val="0"/>
              </a:spcBef>
            </a:pPr>
            <a:r>
              <a:rPr lang="en-US" b="true" sz="3200" spc="-112">
                <a:solidFill>
                  <a:srgbClr val="000000"/>
                </a:solidFill>
                <a:latin typeface="Glacial Indifference Bold"/>
                <a:ea typeface="Glacial Indifference Bold"/>
                <a:cs typeface="Glacial Indifference Bold"/>
                <a:sym typeface="Glacial Indifference Bold"/>
              </a:rPr>
              <a:t>Who can take it?</a:t>
            </a:r>
          </a:p>
        </p:txBody>
      </p:sp>
      <p:grpSp>
        <p:nvGrpSpPr>
          <p:cNvPr name="Group 21" id="21"/>
          <p:cNvGrpSpPr/>
          <p:nvPr/>
        </p:nvGrpSpPr>
        <p:grpSpPr>
          <a:xfrm rot="0">
            <a:off x="0" y="4403515"/>
            <a:ext cx="4128093" cy="935000"/>
            <a:chOff x="0" y="0"/>
            <a:chExt cx="1087234" cy="246255"/>
          </a:xfrm>
        </p:grpSpPr>
        <p:sp>
          <p:nvSpPr>
            <p:cNvPr name="Freeform 22" id="22"/>
            <p:cNvSpPr/>
            <p:nvPr/>
          </p:nvSpPr>
          <p:spPr>
            <a:xfrm flipH="false" flipV="false" rot="0">
              <a:off x="0" y="0"/>
              <a:ext cx="1087234" cy="246255"/>
            </a:xfrm>
            <a:custGeom>
              <a:avLst/>
              <a:gdLst/>
              <a:ahLst/>
              <a:cxnLst/>
              <a:rect r="r" b="b" t="t" l="l"/>
              <a:pathLst>
                <a:path h="246255" w="1087234">
                  <a:moveTo>
                    <a:pt x="884034" y="0"/>
                  </a:moveTo>
                  <a:lnTo>
                    <a:pt x="0" y="0"/>
                  </a:lnTo>
                  <a:lnTo>
                    <a:pt x="0" y="246255"/>
                  </a:lnTo>
                  <a:lnTo>
                    <a:pt x="884034" y="246255"/>
                  </a:lnTo>
                  <a:lnTo>
                    <a:pt x="1087234" y="123128"/>
                  </a:lnTo>
                  <a:lnTo>
                    <a:pt x="884034" y="0"/>
                  </a:lnTo>
                  <a:close/>
                </a:path>
              </a:pathLst>
            </a:custGeom>
            <a:solidFill>
              <a:srgbClr val="0F4F36"/>
            </a:solidFill>
          </p:spPr>
        </p:sp>
        <p:sp>
          <p:nvSpPr>
            <p:cNvPr name="TextBox 23" id="23"/>
            <p:cNvSpPr txBox="true"/>
            <p:nvPr/>
          </p:nvSpPr>
          <p:spPr>
            <a:xfrm>
              <a:off x="0" y="47625"/>
              <a:ext cx="972934" cy="198630"/>
            </a:xfrm>
            <a:prstGeom prst="rect">
              <a:avLst/>
            </a:prstGeom>
          </p:spPr>
          <p:txBody>
            <a:bodyPr anchor="ctr" rtlCol="false" tIns="38100" lIns="38100" bIns="38100" rIns="38100"/>
            <a:lstStyle/>
            <a:p>
              <a:pPr algn="l">
                <a:lnSpc>
                  <a:spcPts val="2900"/>
                </a:lnSpc>
              </a:pPr>
              <a:r>
                <a:rPr lang="en-US" sz="2900" spc="-98" b="true">
                  <a:solidFill>
                    <a:srgbClr val="000000"/>
                  </a:solidFill>
                  <a:latin typeface="Glacial Indifference Bold"/>
                  <a:ea typeface="Glacial Indifference Bold"/>
                  <a:cs typeface="Glacial Indifference Bold"/>
                  <a:sym typeface="Glacial Indifference Bold"/>
                </a:rPr>
                <a:t>Amount/type of credit  &amp; class duration</a:t>
              </a:r>
            </a:p>
          </p:txBody>
        </p:sp>
      </p:grpSp>
      <p:grpSp>
        <p:nvGrpSpPr>
          <p:cNvPr name="Group 24" id="24"/>
          <p:cNvGrpSpPr/>
          <p:nvPr/>
        </p:nvGrpSpPr>
        <p:grpSpPr>
          <a:xfrm rot="-10800000">
            <a:off x="14617623" y="5607477"/>
            <a:ext cx="3475245" cy="645490"/>
            <a:chOff x="0" y="0"/>
            <a:chExt cx="915291" cy="170006"/>
          </a:xfrm>
        </p:grpSpPr>
        <p:sp>
          <p:nvSpPr>
            <p:cNvPr name="Freeform 25" id="25"/>
            <p:cNvSpPr/>
            <p:nvPr/>
          </p:nvSpPr>
          <p:spPr>
            <a:xfrm flipH="false" flipV="false" rot="0">
              <a:off x="0" y="0"/>
              <a:ext cx="915291" cy="170006"/>
            </a:xfrm>
            <a:custGeom>
              <a:avLst/>
              <a:gdLst/>
              <a:ahLst/>
              <a:cxnLst/>
              <a:rect r="r" b="b" t="t" l="l"/>
              <a:pathLst>
                <a:path h="170006" w="915291">
                  <a:moveTo>
                    <a:pt x="712091" y="0"/>
                  </a:moveTo>
                  <a:lnTo>
                    <a:pt x="0" y="0"/>
                  </a:lnTo>
                  <a:lnTo>
                    <a:pt x="0" y="170006"/>
                  </a:lnTo>
                  <a:lnTo>
                    <a:pt x="712091" y="170006"/>
                  </a:lnTo>
                  <a:lnTo>
                    <a:pt x="915291" y="85003"/>
                  </a:lnTo>
                  <a:lnTo>
                    <a:pt x="712091" y="0"/>
                  </a:lnTo>
                  <a:close/>
                </a:path>
              </a:pathLst>
            </a:custGeom>
            <a:solidFill>
              <a:srgbClr val="0F4F36"/>
            </a:solidFill>
          </p:spPr>
        </p:sp>
        <p:sp>
          <p:nvSpPr>
            <p:cNvPr name="TextBox 26" id="26"/>
            <p:cNvSpPr txBox="true"/>
            <p:nvPr/>
          </p:nvSpPr>
          <p:spPr>
            <a:xfrm>
              <a:off x="0" y="-57150"/>
              <a:ext cx="800991" cy="227156"/>
            </a:xfrm>
            <a:prstGeom prst="rect">
              <a:avLst/>
            </a:prstGeom>
          </p:spPr>
          <p:txBody>
            <a:bodyPr anchor="ctr" rtlCol="false" tIns="50800" lIns="50800" bIns="50800" rIns="50800"/>
            <a:lstStyle/>
            <a:p>
              <a:pPr algn="ctr">
                <a:lnSpc>
                  <a:spcPts val="4480"/>
                </a:lnSpc>
              </a:pPr>
            </a:p>
          </p:txBody>
        </p:sp>
      </p:grpSp>
      <p:sp>
        <p:nvSpPr>
          <p:cNvPr name="TextBox 27" id="27"/>
          <p:cNvSpPr txBox="true"/>
          <p:nvPr/>
        </p:nvSpPr>
        <p:spPr>
          <a:xfrm rot="0">
            <a:off x="15410474" y="5746009"/>
            <a:ext cx="2682394" cy="425577"/>
          </a:xfrm>
          <a:prstGeom prst="rect">
            <a:avLst/>
          </a:prstGeom>
        </p:spPr>
        <p:txBody>
          <a:bodyPr anchor="t" rtlCol="false" tIns="0" lIns="0" bIns="0" rIns="0">
            <a:spAutoFit/>
          </a:bodyPr>
          <a:lstStyle/>
          <a:p>
            <a:pPr algn="ctr">
              <a:lnSpc>
                <a:spcPts val="3264"/>
              </a:lnSpc>
              <a:spcBef>
                <a:spcPct val="0"/>
              </a:spcBef>
            </a:pPr>
            <a:r>
              <a:rPr lang="en-US" b="true" sz="3200" spc="-112">
                <a:solidFill>
                  <a:srgbClr val="000000"/>
                </a:solidFill>
                <a:latin typeface="Glacial Indifference Bold"/>
                <a:ea typeface="Glacial Indifference Bold"/>
                <a:cs typeface="Glacial Indifference Bold"/>
                <a:sym typeface="Glacial Indifference Bold"/>
              </a:rPr>
              <a:t>Any fees?</a:t>
            </a:r>
          </a:p>
        </p:txBody>
      </p:sp>
      <p:grpSp>
        <p:nvGrpSpPr>
          <p:cNvPr name="Group 28" id="28"/>
          <p:cNvGrpSpPr/>
          <p:nvPr/>
        </p:nvGrpSpPr>
        <p:grpSpPr>
          <a:xfrm rot="0">
            <a:off x="195132" y="8623717"/>
            <a:ext cx="3557963" cy="948028"/>
            <a:chOff x="0" y="0"/>
            <a:chExt cx="937077" cy="249686"/>
          </a:xfrm>
        </p:grpSpPr>
        <p:sp>
          <p:nvSpPr>
            <p:cNvPr name="Freeform 29" id="29"/>
            <p:cNvSpPr/>
            <p:nvPr/>
          </p:nvSpPr>
          <p:spPr>
            <a:xfrm flipH="false" flipV="false" rot="0">
              <a:off x="0" y="0"/>
              <a:ext cx="937077" cy="249687"/>
            </a:xfrm>
            <a:custGeom>
              <a:avLst/>
              <a:gdLst/>
              <a:ahLst/>
              <a:cxnLst/>
              <a:rect r="r" b="b" t="t" l="l"/>
              <a:pathLst>
                <a:path h="249687" w="937077">
                  <a:moveTo>
                    <a:pt x="733877" y="0"/>
                  </a:moveTo>
                  <a:lnTo>
                    <a:pt x="0" y="0"/>
                  </a:lnTo>
                  <a:lnTo>
                    <a:pt x="0" y="249687"/>
                  </a:lnTo>
                  <a:lnTo>
                    <a:pt x="733877" y="249687"/>
                  </a:lnTo>
                  <a:lnTo>
                    <a:pt x="937077" y="124843"/>
                  </a:lnTo>
                  <a:lnTo>
                    <a:pt x="733877" y="0"/>
                  </a:lnTo>
                  <a:close/>
                </a:path>
              </a:pathLst>
            </a:custGeom>
            <a:solidFill>
              <a:srgbClr val="0F4F36"/>
            </a:solidFill>
          </p:spPr>
        </p:sp>
        <p:sp>
          <p:nvSpPr>
            <p:cNvPr name="TextBox 30" id="30"/>
            <p:cNvSpPr txBox="true"/>
            <p:nvPr/>
          </p:nvSpPr>
          <p:spPr>
            <a:xfrm>
              <a:off x="0" y="28575"/>
              <a:ext cx="822777" cy="221111"/>
            </a:xfrm>
            <a:prstGeom prst="rect">
              <a:avLst/>
            </a:prstGeom>
          </p:spPr>
          <p:txBody>
            <a:bodyPr anchor="ctr" rtlCol="false" tIns="38100" lIns="38100" bIns="38100" rIns="38100"/>
            <a:lstStyle/>
            <a:p>
              <a:pPr algn="l">
                <a:lnSpc>
                  <a:spcPts val="2782"/>
                </a:lnSpc>
              </a:pPr>
              <a:r>
                <a:rPr lang="en-US" sz="2600" spc="-88" b="true">
                  <a:solidFill>
                    <a:srgbClr val="000000"/>
                  </a:solidFill>
                  <a:latin typeface="Glacial Indifference Bold"/>
                  <a:ea typeface="Glacial Indifference Bold"/>
                  <a:cs typeface="Glacial Indifference Bold"/>
                  <a:sym typeface="Glacial Indifference Bold"/>
                </a:rPr>
                <a:t>Course Description: what you will learn.</a:t>
              </a:r>
            </a:p>
          </p:txBody>
        </p:sp>
      </p:grpSp>
      <p:grpSp>
        <p:nvGrpSpPr>
          <p:cNvPr name="Group 31" id="31"/>
          <p:cNvGrpSpPr/>
          <p:nvPr/>
        </p:nvGrpSpPr>
        <p:grpSpPr>
          <a:xfrm rot="-10800000">
            <a:off x="14617623" y="4682751"/>
            <a:ext cx="3475245" cy="645490"/>
            <a:chOff x="0" y="0"/>
            <a:chExt cx="915291" cy="170006"/>
          </a:xfrm>
        </p:grpSpPr>
        <p:sp>
          <p:nvSpPr>
            <p:cNvPr name="Freeform 32" id="32"/>
            <p:cNvSpPr/>
            <p:nvPr/>
          </p:nvSpPr>
          <p:spPr>
            <a:xfrm flipH="false" flipV="false" rot="0">
              <a:off x="0" y="0"/>
              <a:ext cx="915291" cy="170006"/>
            </a:xfrm>
            <a:custGeom>
              <a:avLst/>
              <a:gdLst/>
              <a:ahLst/>
              <a:cxnLst/>
              <a:rect r="r" b="b" t="t" l="l"/>
              <a:pathLst>
                <a:path h="170006" w="915291">
                  <a:moveTo>
                    <a:pt x="712091" y="0"/>
                  </a:moveTo>
                  <a:lnTo>
                    <a:pt x="0" y="0"/>
                  </a:lnTo>
                  <a:lnTo>
                    <a:pt x="0" y="170006"/>
                  </a:lnTo>
                  <a:lnTo>
                    <a:pt x="712091" y="170006"/>
                  </a:lnTo>
                  <a:lnTo>
                    <a:pt x="915291" y="85003"/>
                  </a:lnTo>
                  <a:lnTo>
                    <a:pt x="712091" y="0"/>
                  </a:lnTo>
                  <a:close/>
                </a:path>
              </a:pathLst>
            </a:custGeom>
            <a:solidFill>
              <a:srgbClr val="0F4F36"/>
            </a:solidFill>
          </p:spPr>
        </p:sp>
        <p:sp>
          <p:nvSpPr>
            <p:cNvPr name="TextBox 33" id="33"/>
            <p:cNvSpPr txBox="true"/>
            <p:nvPr/>
          </p:nvSpPr>
          <p:spPr>
            <a:xfrm>
              <a:off x="0" y="-57150"/>
              <a:ext cx="800991" cy="227156"/>
            </a:xfrm>
            <a:prstGeom prst="rect">
              <a:avLst/>
            </a:prstGeom>
          </p:spPr>
          <p:txBody>
            <a:bodyPr anchor="ctr" rtlCol="false" tIns="50800" lIns="50800" bIns="50800" rIns="50800"/>
            <a:lstStyle/>
            <a:p>
              <a:pPr algn="ctr">
                <a:lnSpc>
                  <a:spcPts val="4480"/>
                </a:lnSpc>
              </a:pPr>
            </a:p>
          </p:txBody>
        </p:sp>
      </p:grpSp>
      <p:sp>
        <p:nvSpPr>
          <p:cNvPr name="TextBox 34" id="34"/>
          <p:cNvSpPr txBox="true"/>
          <p:nvPr/>
        </p:nvSpPr>
        <p:spPr>
          <a:xfrm rot="0">
            <a:off x="15410474" y="4821283"/>
            <a:ext cx="2682394" cy="425577"/>
          </a:xfrm>
          <a:prstGeom prst="rect">
            <a:avLst/>
          </a:prstGeom>
        </p:spPr>
        <p:txBody>
          <a:bodyPr anchor="t" rtlCol="false" tIns="0" lIns="0" bIns="0" rIns="0">
            <a:spAutoFit/>
          </a:bodyPr>
          <a:lstStyle/>
          <a:p>
            <a:pPr algn="ctr">
              <a:lnSpc>
                <a:spcPts val="3264"/>
              </a:lnSpc>
              <a:spcBef>
                <a:spcPct val="0"/>
              </a:spcBef>
            </a:pPr>
            <a:r>
              <a:rPr lang="en-US" b="true" sz="3200" spc="-112">
                <a:solidFill>
                  <a:srgbClr val="000000"/>
                </a:solidFill>
                <a:latin typeface="Glacial Indifference Bold"/>
                <a:ea typeface="Glacial Indifference Bold"/>
                <a:cs typeface="Glacial Indifference Bold"/>
                <a:sym typeface="Glacial Indifference Bold"/>
              </a:rPr>
              <a:t>Prerequisites?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9F1E3"/>
        </a:solidFill>
      </p:bgPr>
    </p:bg>
    <p:spTree>
      <p:nvGrpSpPr>
        <p:cNvPr id="1" name=""/>
        <p:cNvGrpSpPr/>
        <p:nvPr/>
      </p:nvGrpSpPr>
      <p:grpSpPr>
        <a:xfrm>
          <a:off x="0" y="0"/>
          <a:ext cx="0" cy="0"/>
          <a:chOff x="0" y="0"/>
          <a:chExt cx="0" cy="0"/>
        </a:xfrm>
      </p:grpSpPr>
      <p:sp>
        <p:nvSpPr>
          <p:cNvPr name="Freeform 2" id="2"/>
          <p:cNvSpPr/>
          <p:nvPr/>
        </p:nvSpPr>
        <p:spPr>
          <a:xfrm flipH="false" flipV="false" rot="0">
            <a:off x="968259" y="-277726"/>
            <a:ext cx="16291041" cy="10287000"/>
          </a:xfrm>
          <a:custGeom>
            <a:avLst/>
            <a:gdLst/>
            <a:ahLst/>
            <a:cxnLst/>
            <a:rect r="r" b="b" t="t" l="l"/>
            <a:pathLst>
              <a:path h="10287000" w="16291041">
                <a:moveTo>
                  <a:pt x="0" y="0"/>
                </a:moveTo>
                <a:lnTo>
                  <a:pt x="16291041" y="0"/>
                </a:lnTo>
                <a:lnTo>
                  <a:pt x="16291041" y="10287000"/>
                </a:lnTo>
                <a:lnTo>
                  <a:pt x="0" y="10287000"/>
                </a:lnTo>
                <a:lnTo>
                  <a:pt x="0" y="0"/>
                </a:lnTo>
                <a:close/>
              </a:path>
            </a:pathLst>
          </a:custGeom>
          <a:blipFill>
            <a:blip r:embed="rId2"/>
            <a:stretch>
              <a:fillRect l="0" t="-38225" r="0" b="-68486"/>
            </a:stretch>
          </a:blipFill>
          <a:ln w="38100" cap="sq">
            <a:solidFill>
              <a:srgbClr val="000000"/>
            </a:solidFill>
            <a:prstDash val="solid"/>
            <a:miter/>
          </a:ln>
        </p:spPr>
      </p:sp>
      <p:grpSp>
        <p:nvGrpSpPr>
          <p:cNvPr name="Group 3" id="3"/>
          <p:cNvGrpSpPr/>
          <p:nvPr/>
        </p:nvGrpSpPr>
        <p:grpSpPr>
          <a:xfrm rot="0">
            <a:off x="16878375" y="8914454"/>
            <a:ext cx="1409625" cy="1272413"/>
            <a:chOff x="0" y="0"/>
            <a:chExt cx="1879499" cy="1696551"/>
          </a:xfrm>
        </p:grpSpPr>
        <p:sp>
          <p:nvSpPr>
            <p:cNvPr name="Freeform 4" id="4"/>
            <p:cNvSpPr/>
            <p:nvPr/>
          </p:nvSpPr>
          <p:spPr>
            <a:xfrm flipH="false" flipV="false" rot="0">
              <a:off x="137957" y="92965"/>
              <a:ext cx="1603586" cy="1603586"/>
            </a:xfrm>
            <a:custGeom>
              <a:avLst/>
              <a:gdLst/>
              <a:ahLst/>
              <a:cxnLst/>
              <a:rect r="r" b="b" t="t" l="l"/>
              <a:pathLst>
                <a:path h="1603586" w="1603586">
                  <a:moveTo>
                    <a:pt x="0" y="0"/>
                  </a:moveTo>
                  <a:lnTo>
                    <a:pt x="1603586" y="0"/>
                  </a:lnTo>
                  <a:lnTo>
                    <a:pt x="1603586" y="1603586"/>
                  </a:lnTo>
                  <a:lnTo>
                    <a:pt x="0" y="16035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0" y="1137457"/>
              <a:ext cx="1879499" cy="358347"/>
            </a:xfrm>
            <a:prstGeom prst="rect">
              <a:avLst/>
            </a:prstGeom>
          </p:spPr>
          <p:txBody>
            <a:bodyPr anchor="t" rtlCol="false" tIns="0" lIns="0" bIns="0" rIns="0">
              <a:spAutoFit/>
            </a:bodyPr>
            <a:lstStyle/>
            <a:p>
              <a:pPr algn="ctr">
                <a:lnSpc>
                  <a:spcPts val="1918"/>
                </a:lnSpc>
                <a:spcBef>
                  <a:spcPct val="0"/>
                </a:spcBef>
              </a:pPr>
              <a:r>
                <a:rPr lang="en-US" b="true" sz="1918">
                  <a:solidFill>
                    <a:srgbClr val="000000"/>
                  </a:solidFill>
                  <a:latin typeface="Glacial Indifference Bold"/>
                  <a:ea typeface="Glacial Indifference Bold"/>
                  <a:cs typeface="Glacial Indifference Bold"/>
                  <a:sym typeface="Glacial Indifference Bold"/>
                </a:rPr>
                <a:t>PAGE 12</a:t>
              </a:r>
            </a:p>
          </p:txBody>
        </p:sp>
        <p:sp>
          <p:nvSpPr>
            <p:cNvPr name="Freeform 6" id="6"/>
            <p:cNvSpPr/>
            <p:nvPr/>
          </p:nvSpPr>
          <p:spPr>
            <a:xfrm flipH="false" flipV="false" rot="0">
              <a:off x="513129" y="0"/>
              <a:ext cx="853242" cy="1108882"/>
            </a:xfrm>
            <a:custGeom>
              <a:avLst/>
              <a:gdLst/>
              <a:ahLst/>
              <a:cxnLst/>
              <a:rect r="r" b="b" t="t" l="l"/>
              <a:pathLst>
                <a:path h="1108882" w="853242">
                  <a:moveTo>
                    <a:pt x="0" y="0"/>
                  </a:moveTo>
                  <a:lnTo>
                    <a:pt x="853242" y="0"/>
                  </a:lnTo>
                  <a:lnTo>
                    <a:pt x="853242" y="1108882"/>
                  </a:lnTo>
                  <a:lnTo>
                    <a:pt x="0" y="1108882"/>
                  </a:lnTo>
                  <a:lnTo>
                    <a:pt x="0" y="0"/>
                  </a:lnTo>
                  <a:close/>
                </a:path>
              </a:pathLst>
            </a:custGeom>
            <a:blipFill>
              <a:blip r:embed="rId5"/>
              <a:stretch>
                <a:fillRect l="0" t="0" r="0" b="0"/>
              </a:stretch>
            </a:blipFill>
          </p:spPr>
        </p:sp>
      </p:grpSp>
      <p:sp>
        <p:nvSpPr>
          <p:cNvPr name="Freeform 7" id="7"/>
          <p:cNvSpPr/>
          <p:nvPr/>
        </p:nvSpPr>
        <p:spPr>
          <a:xfrm flipH="false" flipV="false" rot="0">
            <a:off x="4213595" y="8108302"/>
            <a:ext cx="2227090" cy="973182"/>
          </a:xfrm>
          <a:custGeom>
            <a:avLst/>
            <a:gdLst/>
            <a:ahLst/>
            <a:cxnLst/>
            <a:rect r="r" b="b" t="t" l="l"/>
            <a:pathLst>
              <a:path h="973182" w="2227090">
                <a:moveTo>
                  <a:pt x="0" y="0"/>
                </a:moveTo>
                <a:lnTo>
                  <a:pt x="2227090" y="0"/>
                </a:lnTo>
                <a:lnTo>
                  <a:pt x="2227090" y="973183"/>
                </a:lnTo>
                <a:lnTo>
                  <a:pt x="0" y="9731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3802126" y="4157912"/>
            <a:ext cx="495642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Family Health</a:t>
            </a:r>
          </a:p>
        </p:txBody>
      </p:sp>
      <p:sp>
        <p:nvSpPr>
          <p:cNvPr name="TextBox 9" id="9"/>
          <p:cNvSpPr txBox="true"/>
          <p:nvPr/>
        </p:nvSpPr>
        <p:spPr>
          <a:xfrm rot="0">
            <a:off x="10065605" y="4157912"/>
            <a:ext cx="495642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PE 1</a:t>
            </a:r>
          </a:p>
        </p:txBody>
      </p:sp>
      <p:sp>
        <p:nvSpPr>
          <p:cNvPr name="TextBox 10" id="10"/>
          <p:cNvSpPr txBox="true"/>
          <p:nvPr/>
        </p:nvSpPr>
        <p:spPr>
          <a:xfrm rot="0">
            <a:off x="3802126" y="2991887"/>
            <a:ext cx="495642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Algebraic Concepts</a:t>
            </a:r>
          </a:p>
        </p:txBody>
      </p:sp>
      <p:sp>
        <p:nvSpPr>
          <p:cNvPr name="TextBox 11" id="11"/>
          <p:cNvSpPr txBox="true"/>
          <p:nvPr/>
        </p:nvSpPr>
        <p:spPr>
          <a:xfrm rot="0">
            <a:off x="10065605" y="2991887"/>
            <a:ext cx="495642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Algebraic Concepts</a:t>
            </a:r>
          </a:p>
        </p:txBody>
      </p:sp>
      <p:sp>
        <p:nvSpPr>
          <p:cNvPr name="TextBox 12" id="12"/>
          <p:cNvSpPr txBox="true"/>
          <p:nvPr/>
        </p:nvSpPr>
        <p:spPr>
          <a:xfrm rot="0">
            <a:off x="6136095" y="1709094"/>
            <a:ext cx="2622451"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Pre-AP English 1</a:t>
            </a:r>
          </a:p>
        </p:txBody>
      </p:sp>
      <p:sp>
        <p:nvSpPr>
          <p:cNvPr name="TextBox 13" id="13"/>
          <p:cNvSpPr txBox="true"/>
          <p:nvPr/>
        </p:nvSpPr>
        <p:spPr>
          <a:xfrm rot="0">
            <a:off x="12310492" y="1709094"/>
            <a:ext cx="2711534"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Pre-AP English 1</a:t>
            </a:r>
          </a:p>
        </p:txBody>
      </p:sp>
      <p:sp>
        <p:nvSpPr>
          <p:cNvPr name="TextBox 14" id="14"/>
          <p:cNvSpPr txBox="true"/>
          <p:nvPr/>
        </p:nvSpPr>
        <p:spPr>
          <a:xfrm rot="0">
            <a:off x="3802126" y="5324407"/>
            <a:ext cx="495642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Biology &amp; the Environment</a:t>
            </a:r>
          </a:p>
        </p:txBody>
      </p:sp>
      <p:sp>
        <p:nvSpPr>
          <p:cNvPr name="TextBox 15" id="15"/>
          <p:cNvSpPr txBox="true"/>
          <p:nvPr/>
        </p:nvSpPr>
        <p:spPr>
          <a:xfrm rot="0">
            <a:off x="10065605" y="5324407"/>
            <a:ext cx="4956420"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Biology &amp; the Environment</a:t>
            </a:r>
          </a:p>
        </p:txBody>
      </p:sp>
      <p:sp>
        <p:nvSpPr>
          <p:cNvPr name="TextBox 16" id="16"/>
          <p:cNvSpPr txBox="true"/>
          <p:nvPr/>
        </p:nvSpPr>
        <p:spPr>
          <a:xfrm rot="0">
            <a:off x="4774088" y="6741782"/>
            <a:ext cx="3984459"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Spanish 2</a:t>
            </a:r>
          </a:p>
        </p:txBody>
      </p:sp>
      <p:sp>
        <p:nvSpPr>
          <p:cNvPr name="TextBox 17" id="17"/>
          <p:cNvSpPr txBox="true"/>
          <p:nvPr/>
        </p:nvSpPr>
        <p:spPr>
          <a:xfrm rot="0">
            <a:off x="11037567" y="6741782"/>
            <a:ext cx="3984459"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Spanish 2</a:t>
            </a:r>
          </a:p>
        </p:txBody>
      </p:sp>
      <p:sp>
        <p:nvSpPr>
          <p:cNvPr name="TextBox 18" id="18"/>
          <p:cNvSpPr txBox="true"/>
          <p:nvPr/>
        </p:nvSpPr>
        <p:spPr>
          <a:xfrm rot="0">
            <a:off x="4774088" y="7908277"/>
            <a:ext cx="3984459"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Creative Writing</a:t>
            </a:r>
          </a:p>
        </p:txBody>
      </p:sp>
      <p:sp>
        <p:nvSpPr>
          <p:cNvPr name="TextBox 19" id="19"/>
          <p:cNvSpPr txBox="true"/>
          <p:nvPr/>
        </p:nvSpPr>
        <p:spPr>
          <a:xfrm rot="0">
            <a:off x="11037567" y="7908277"/>
            <a:ext cx="3984459" cy="375920"/>
          </a:xfrm>
          <a:prstGeom prst="rect">
            <a:avLst/>
          </a:prstGeom>
        </p:spPr>
        <p:txBody>
          <a:bodyPr anchor="t" rtlCol="false" tIns="0" lIns="0" bIns="0" rIns="0">
            <a:spAutoFit/>
          </a:bodyPr>
          <a:lstStyle/>
          <a:p>
            <a:pPr algn="l">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Introduction to Law</a:t>
            </a:r>
          </a:p>
        </p:txBody>
      </p:sp>
      <p:sp>
        <p:nvSpPr>
          <p:cNvPr name="TextBox 20" id="20"/>
          <p:cNvSpPr txBox="true"/>
          <p:nvPr/>
        </p:nvSpPr>
        <p:spPr>
          <a:xfrm rot="0">
            <a:off x="8942215" y="7696505"/>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21" id="21"/>
          <p:cNvSpPr txBox="true"/>
          <p:nvPr/>
        </p:nvSpPr>
        <p:spPr>
          <a:xfrm rot="0">
            <a:off x="8942215" y="2991887"/>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22" id="22"/>
          <p:cNvSpPr txBox="true"/>
          <p:nvPr/>
        </p:nvSpPr>
        <p:spPr>
          <a:xfrm rot="0">
            <a:off x="15203001" y="7908277"/>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23" id="23"/>
          <p:cNvSpPr txBox="true"/>
          <p:nvPr/>
        </p:nvSpPr>
        <p:spPr>
          <a:xfrm rot="0">
            <a:off x="15203001" y="2991887"/>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24" id="24"/>
          <p:cNvSpPr txBox="true"/>
          <p:nvPr/>
        </p:nvSpPr>
        <p:spPr>
          <a:xfrm rot="0">
            <a:off x="8942215" y="4157912"/>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25" id="25"/>
          <p:cNvSpPr txBox="true"/>
          <p:nvPr/>
        </p:nvSpPr>
        <p:spPr>
          <a:xfrm rot="0">
            <a:off x="8942215" y="5323937"/>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26" id="26"/>
          <p:cNvSpPr txBox="true"/>
          <p:nvPr/>
        </p:nvSpPr>
        <p:spPr>
          <a:xfrm rot="0">
            <a:off x="8942215" y="6741782"/>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27" id="27"/>
          <p:cNvSpPr txBox="true"/>
          <p:nvPr/>
        </p:nvSpPr>
        <p:spPr>
          <a:xfrm rot="0">
            <a:off x="8942215" y="1709094"/>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28" id="28"/>
          <p:cNvSpPr txBox="true"/>
          <p:nvPr/>
        </p:nvSpPr>
        <p:spPr>
          <a:xfrm rot="0">
            <a:off x="15203001" y="1709094"/>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29" id="29"/>
          <p:cNvSpPr txBox="true"/>
          <p:nvPr/>
        </p:nvSpPr>
        <p:spPr>
          <a:xfrm rot="0">
            <a:off x="15203001" y="4157912"/>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30" id="30"/>
          <p:cNvSpPr txBox="true"/>
          <p:nvPr/>
        </p:nvSpPr>
        <p:spPr>
          <a:xfrm rot="0">
            <a:off x="15203001" y="5191125"/>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31" id="31"/>
          <p:cNvSpPr txBox="true"/>
          <p:nvPr/>
        </p:nvSpPr>
        <p:spPr>
          <a:xfrm rot="0">
            <a:off x="15203001" y="6741782"/>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0.5</a:t>
            </a:r>
          </a:p>
        </p:txBody>
      </p:sp>
      <p:sp>
        <p:nvSpPr>
          <p:cNvPr name="TextBox 32" id="32"/>
          <p:cNvSpPr txBox="true"/>
          <p:nvPr/>
        </p:nvSpPr>
        <p:spPr>
          <a:xfrm rot="0">
            <a:off x="8942215" y="9149146"/>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3</a:t>
            </a:r>
          </a:p>
        </p:txBody>
      </p:sp>
      <p:sp>
        <p:nvSpPr>
          <p:cNvPr name="TextBox 33" id="33"/>
          <p:cNvSpPr txBox="true"/>
          <p:nvPr/>
        </p:nvSpPr>
        <p:spPr>
          <a:xfrm rot="0">
            <a:off x="15203001" y="9174741"/>
            <a:ext cx="866800" cy="375920"/>
          </a:xfrm>
          <a:prstGeom prst="rect">
            <a:avLst/>
          </a:prstGeom>
        </p:spPr>
        <p:txBody>
          <a:bodyPr anchor="t" rtlCol="false" tIns="0" lIns="0" bIns="0" rIns="0">
            <a:spAutoFit/>
          </a:bodyPr>
          <a:lstStyle/>
          <a:p>
            <a:pPr algn="ctr">
              <a:lnSpc>
                <a:spcPts val="2799"/>
              </a:lnSpc>
              <a:spcBef>
                <a:spcPct val="0"/>
              </a:spcBef>
            </a:pPr>
            <a:r>
              <a:rPr lang="en-US" b="true" sz="2799">
                <a:solidFill>
                  <a:srgbClr val="000000"/>
                </a:solidFill>
                <a:latin typeface="Glacial Indifference Bold"/>
                <a:ea typeface="Glacial Indifference Bold"/>
                <a:cs typeface="Glacial Indifference Bold"/>
                <a:sym typeface="Glacial Indifference Bold"/>
              </a:rPr>
              <a:t>3</a:t>
            </a:r>
          </a:p>
        </p:txBody>
      </p:sp>
      <p:sp>
        <p:nvSpPr>
          <p:cNvPr name="Freeform 34" id="34"/>
          <p:cNvSpPr/>
          <p:nvPr/>
        </p:nvSpPr>
        <p:spPr>
          <a:xfrm flipH="false" flipV="false" rot="-10800000">
            <a:off x="13409310" y="8241652"/>
            <a:ext cx="2227090" cy="973182"/>
          </a:xfrm>
          <a:custGeom>
            <a:avLst/>
            <a:gdLst/>
            <a:ahLst/>
            <a:cxnLst/>
            <a:rect r="r" b="b" t="t" l="l"/>
            <a:pathLst>
              <a:path h="973182" w="2227090">
                <a:moveTo>
                  <a:pt x="0" y="0"/>
                </a:moveTo>
                <a:lnTo>
                  <a:pt x="2227091" y="0"/>
                </a:lnTo>
                <a:lnTo>
                  <a:pt x="2227091" y="973183"/>
                </a:lnTo>
                <a:lnTo>
                  <a:pt x="0" y="9731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DAGcHVRpqiw</dc:identifier>
  <dcterms:modified xsi:type="dcterms:W3CDTF">2011-08-01T06:04:30Z</dcterms:modified>
  <cp:revision>1</cp:revision>
  <dc:title>Parent facing Grade Pre-registration</dc:title>
</cp:coreProperties>
</file>